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3724" r:id="rId4"/>
    <p:sldMasterId id="2147513820" r:id="rId5"/>
    <p:sldMasterId id="2147513844" r:id="rId6"/>
  </p:sldMasterIdLst>
  <p:notesMasterIdLst>
    <p:notesMasterId r:id="rId20"/>
  </p:notesMasterIdLst>
  <p:sldIdLst>
    <p:sldId id="371" r:id="rId7"/>
    <p:sldId id="1738" r:id="rId8"/>
    <p:sldId id="1761" r:id="rId9"/>
    <p:sldId id="1745" r:id="rId10"/>
    <p:sldId id="1737" r:id="rId11"/>
    <p:sldId id="1754" r:id="rId12"/>
    <p:sldId id="1762" r:id="rId13"/>
    <p:sldId id="1763" r:id="rId14"/>
    <p:sldId id="1313" r:id="rId15"/>
    <p:sldId id="1536" r:id="rId16"/>
    <p:sldId id="1725" r:id="rId17"/>
    <p:sldId id="856" r:id="rId18"/>
    <p:sldId id="1186" r:id="rId19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33325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71887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10449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48694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5170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2198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199227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6255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C31"/>
    <a:srgbClr val="000000"/>
    <a:srgbClr val="FFFFFF"/>
    <a:srgbClr val="005024"/>
    <a:srgbClr val="DDDFE3"/>
    <a:srgbClr val="009A46"/>
    <a:srgbClr val="0000FF"/>
    <a:srgbClr val="00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9886" autoAdjust="0"/>
  </p:normalViewPr>
  <p:slideViewPr>
    <p:cSldViewPr>
      <p:cViewPr varScale="1">
        <p:scale>
          <a:sx n="113" d="100"/>
          <a:sy n="113" d="100"/>
        </p:scale>
        <p:origin x="-660" y="-108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D29D46CB-2C51-49E5-9172-E5F69B39D2E3}" type="datetimeFigureOut">
              <a:rPr lang="ru-RU"/>
              <a:pPr>
                <a:defRPr/>
              </a:pPr>
              <a:t>27.05.2022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D6B5D40-91EE-4499-BB77-DD84FE53E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541762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3254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8875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4492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6943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0367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2477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4525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6610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5540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r" eaLnBrk="1" hangingPunct="1"/>
            <a:fld id="{14A6F15F-CBA5-4EF7-ACAD-DC64A0CF488B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4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3013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9B8156-5601-4DE1-A4D3-EA7D0E1809B8}" type="slidenum">
              <a:rPr lang="ru-RU" smtClean="0">
                <a:solidFill>
                  <a:prstClr val="black"/>
                </a:solidFill>
              </a:rPr>
              <a:pPr/>
              <a:t>7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7168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3013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9B8156-5601-4DE1-A4D3-EA7D0E1809B8}" type="slidenum">
              <a:rPr lang="ru-RU" smtClean="0">
                <a:solidFill>
                  <a:prstClr val="black"/>
                </a:solidFill>
              </a:rPr>
              <a:pPr/>
              <a:t>8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7168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5" y="1371949"/>
            <a:ext cx="10467501" cy="1829222"/>
          </a:xfrm>
          <a:ln>
            <a:noFill/>
          </a:ln>
        </p:spPr>
        <p:txBody>
          <a:bodyPr tIns="0" rIns="211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34"/>
          <a:lstStyle>
            <a:lvl1pPr marL="0" marR="53572" indent="0" algn="r">
              <a:buNone/>
              <a:defRPr>
                <a:solidFill>
                  <a:schemeClr val="tx1"/>
                </a:solidFill>
              </a:defRPr>
            </a:lvl1pPr>
            <a:lvl2pPr marL="535609" indent="0" algn="ctr">
              <a:buNone/>
            </a:lvl2pPr>
            <a:lvl3pPr marL="1071220" indent="0" algn="ctr">
              <a:buNone/>
            </a:lvl3pPr>
            <a:lvl4pPr marL="1606848" indent="0" algn="ctr">
              <a:buNone/>
            </a:lvl4pPr>
            <a:lvl5pPr marL="2142438" indent="0" algn="ctr">
              <a:buNone/>
            </a:lvl5pPr>
            <a:lvl6pPr marL="2678062" indent="0" algn="ctr">
              <a:buNone/>
            </a:lvl6pPr>
            <a:lvl7pPr marL="3213693" indent="0" algn="ctr">
              <a:buNone/>
            </a:lvl7pPr>
            <a:lvl8pPr marL="3749317" indent="0" algn="ctr">
              <a:buNone/>
            </a:lvl8pPr>
            <a:lvl9pPr marL="428489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4581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7082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4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12" y="91474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1773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5" y="1371949"/>
            <a:ext cx="10467501" cy="1829222"/>
          </a:xfrm>
          <a:ln>
            <a:noFill/>
          </a:ln>
        </p:spPr>
        <p:txBody>
          <a:bodyPr tIns="0" rIns="2111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14"/>
          <a:lstStyle>
            <a:lvl1pPr marL="0" marR="53560" indent="0" algn="r">
              <a:buNone/>
              <a:defRPr>
                <a:solidFill>
                  <a:schemeClr val="tx1"/>
                </a:solidFill>
              </a:defRPr>
            </a:lvl1pPr>
            <a:lvl2pPr marL="535379" indent="0" algn="ctr">
              <a:buNone/>
            </a:lvl2pPr>
            <a:lvl3pPr marL="1070755" indent="0" algn="ctr">
              <a:buNone/>
            </a:lvl3pPr>
            <a:lvl4pPr marL="1606152" indent="0" algn="ctr">
              <a:buNone/>
            </a:lvl4pPr>
            <a:lvl5pPr marL="2141510" indent="0" algn="ctr">
              <a:buNone/>
            </a:lvl5pPr>
            <a:lvl6pPr marL="2676914" indent="0" algn="ctr">
              <a:buNone/>
            </a:lvl6pPr>
            <a:lvl7pPr marL="3212314" indent="0" algn="ctr">
              <a:buNone/>
            </a:lvl7pPr>
            <a:lvl8pPr marL="3747698" indent="0" algn="ctr">
              <a:buNone/>
            </a:lvl8pPr>
            <a:lvl9pPr marL="428304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FAE22-C267-4982-97A4-8BAF044AC17A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8B6EE-BFBD-4569-AFA0-E077CAA46A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5887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5A415-28DB-45EB-A4C0-DD8F40569010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D1C4AC-1F25-444D-BB30-3B98760970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924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70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03" rIns="5290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794CA4-C5FD-480E-BAFD-2E634E2ED26B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65B7-D554-47D4-9B51-962F63F81F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7104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A64B1F-C8A2-4363-B36D-24ACD430DC31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3967C-1D01-4715-B0CC-B7D8F3912A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1215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6"/>
            <a:ext cx="5386216" cy="659503"/>
          </a:xfrm>
        </p:spPr>
        <p:txBody>
          <a:bodyPr lIns="52903" tIns="0" rIns="5290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7" y="1860192"/>
            <a:ext cx="5388333" cy="654994"/>
          </a:xfrm>
        </p:spPr>
        <p:txBody>
          <a:bodyPr lIns="52903" tIns="0" rIns="5290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7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9D2F-E18C-4274-B83F-50109CDBC459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69D9BA-09E1-495F-9760-4C6C96E706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249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675CD-5532-4A66-9E3C-94FE07FF431F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811BE-27FC-4D5D-80A2-231175271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4887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620BD5-2C2E-4730-9CFB-E48144F4EF0C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43A84-349E-4FDA-B933-78E7D2012B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1968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2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2" y="1676816"/>
            <a:ext cx="3657123" cy="4573059"/>
          </a:xfrm>
        </p:spPr>
        <p:txBody>
          <a:bodyPr lIns="21114" rIns="2111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3595A8-1105-45FD-BC05-3DF2EAEE1EB3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15C92B-82F0-416C-8B1E-89272AB056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4243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19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521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5" tIns="52903" rIns="105775" bIns="5290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6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5" tIns="52903" rIns="105775" bIns="5290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57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03" rIns="52903" bIns="5290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6" y="2829470"/>
            <a:ext cx="2946015" cy="2179826"/>
          </a:xfrm>
        </p:spPr>
        <p:txBody>
          <a:bodyPr lIns="74009" rIns="5290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38E30-0AD2-442C-BE45-BCB0AF4BB43A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FAA32-A360-4E38-925F-FBE2FFEE63C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645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31200-50F3-4B5A-929A-763E4171BB0F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169E-AC6C-45B1-886F-38F9D89BCC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906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4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12" y="91474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B7C118-D1ED-4129-9E76-4A6B7E8ED2EB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853456-C8BE-423E-8960-9B60C0124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908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6" y="1371949"/>
            <a:ext cx="10467501" cy="1829222"/>
          </a:xfrm>
          <a:ln>
            <a:noFill/>
          </a:ln>
        </p:spPr>
        <p:txBody>
          <a:bodyPr tIns="0" rIns="2137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7" y="3229283"/>
            <a:ext cx="10471565" cy="1753006"/>
          </a:xfrm>
        </p:spPr>
        <p:txBody>
          <a:bodyPr lIns="0" rIns="21370"/>
          <a:lstStyle>
            <a:lvl1pPr marL="0" marR="53715" indent="0" algn="r">
              <a:buNone/>
              <a:defRPr>
                <a:solidFill>
                  <a:schemeClr val="tx1"/>
                </a:solidFill>
              </a:defRPr>
            </a:lvl1pPr>
            <a:lvl2pPr marL="537039" indent="0" algn="ctr">
              <a:buNone/>
            </a:lvl2pPr>
            <a:lvl3pPr marL="1074084" indent="0" algn="ctr">
              <a:buNone/>
            </a:lvl3pPr>
            <a:lvl4pPr marL="1611129" indent="0" algn="ctr">
              <a:buNone/>
            </a:lvl4pPr>
            <a:lvl5pPr marL="2148153" indent="0" algn="ctr">
              <a:buNone/>
            </a:lvl5pPr>
            <a:lvl6pPr marL="2685197" indent="0" algn="ctr">
              <a:buNone/>
            </a:lvl6pPr>
            <a:lvl7pPr marL="3222253" indent="0" algn="ctr">
              <a:buNone/>
            </a:lvl7pPr>
            <a:lvl8pPr marL="3759305" indent="0" algn="ctr">
              <a:buNone/>
            </a:lvl8pPr>
            <a:lvl9pPr marL="429633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454EAF-2297-4B5D-AF1E-42864A87E907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661B3-F0E9-419B-889E-E48445A9FA4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9044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38422-7A2B-4B9F-AA74-FAEBD4958CAC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593DC2-C226-4DE7-8143-AF4412171E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265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50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304"/>
            <a:ext cx="10361851" cy="1510066"/>
          </a:xfrm>
        </p:spPr>
        <p:txBody>
          <a:bodyPr lIns="53460" rIns="534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E30AF-E749-4ED3-9413-AA31C00C5088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F08290-EC90-4208-87A2-EE30EA1295C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22997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92054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4" y="192054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AADD8B-1C1D-4A7C-A478-27DD2D8D80C2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D0F74-FB8E-4B03-96CA-39B4E5F1C0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452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70"/>
            <a:ext cx="5386216" cy="659503"/>
          </a:xfrm>
        </p:spPr>
        <p:txBody>
          <a:bodyPr lIns="53460" tIns="0" rIns="534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2" y="1860192"/>
            <a:ext cx="5388333" cy="654994"/>
          </a:xfrm>
        </p:spPr>
        <p:txBody>
          <a:bodyPr lIns="53460" tIns="0" rIns="534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04C360-8142-41E6-B51E-729E2F68E8FB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0B4DB-8844-4C92-B217-0F9B2ACAAA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3016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4FFC17-6CCA-445F-AD7D-1C7309412CAD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0A2AB0-8242-4D52-A210-892354E516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691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13E28C-DFD3-4810-AD2B-2E40656274C3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BE479-7496-49B3-9775-F049415276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6139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70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23" rIns="5292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6433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02" y="51451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02" y="1676789"/>
            <a:ext cx="3657123" cy="4573059"/>
          </a:xfrm>
        </p:spPr>
        <p:txBody>
          <a:bodyPr lIns="21370" rIns="2137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F8B36E-49E2-4E0D-9BE3-22885E2F1208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57277E-A5B5-4229-9D9D-1FDC5094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9886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6" y="1106497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99" tIns="53460" rIns="106899" bIns="53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1" y="536099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99" tIns="53460" rIns="106899" bIns="53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4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294"/>
            <a:ext cx="2950080" cy="1582985"/>
          </a:xfrm>
        </p:spPr>
        <p:txBody>
          <a:bodyPr lIns="53460" rIns="53460" bIns="534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2" y="2829470"/>
            <a:ext cx="2946015" cy="2179826"/>
          </a:xfrm>
        </p:spPr>
        <p:txBody>
          <a:bodyPr lIns="74817" rIns="534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4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DB0245-6C30-4E11-968F-4D3677591B3E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563EEA-B36D-4412-9EEF-C7CD60406C9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7241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70F8DB-82DC-4E65-A137-17F5EEB57261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1B755-45BE-4757-B190-A385061B0D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01637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1" y="91466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5" y="91466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CFACF-5C19-43D8-BC5D-A13A0BA83F9F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627037-345F-41EB-9786-6D373A2DE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6893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31" y="1371926"/>
            <a:ext cx="10467501" cy="1829223"/>
          </a:xfrm>
          <a:ln>
            <a:noFill/>
          </a:ln>
        </p:spPr>
        <p:txBody>
          <a:bodyPr tIns="0" rIns="2164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18" y="3229283"/>
            <a:ext cx="10471563" cy="1753006"/>
          </a:xfrm>
        </p:spPr>
        <p:txBody>
          <a:bodyPr lIns="0" rIns="21642"/>
          <a:lstStyle>
            <a:lvl1pPr marL="0" marR="54155" indent="0" algn="r">
              <a:buNone/>
              <a:defRPr>
                <a:solidFill>
                  <a:schemeClr val="tx1"/>
                </a:solidFill>
              </a:defRPr>
            </a:lvl1pPr>
            <a:lvl2pPr marL="541516" indent="0" algn="ctr">
              <a:buNone/>
            </a:lvl2pPr>
            <a:lvl3pPr marL="1083013" indent="0" algn="ctr">
              <a:buNone/>
            </a:lvl3pPr>
            <a:lvl4pPr marL="1624509" indent="0" algn="ctr">
              <a:buNone/>
            </a:lvl4pPr>
            <a:lvl5pPr marL="2166007" indent="0" algn="ctr">
              <a:buNone/>
            </a:lvl5pPr>
            <a:lvl6pPr marL="2707515" indent="0" algn="ctr">
              <a:buNone/>
            </a:lvl6pPr>
            <a:lvl7pPr marL="3249028" indent="0" algn="ctr">
              <a:buNone/>
            </a:lvl7pPr>
            <a:lvl8pPr marL="3790529" indent="0" algn="ctr">
              <a:buNone/>
            </a:lvl8pPr>
            <a:lvl9pPr marL="43320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353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6987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62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293"/>
            <a:ext cx="10361851" cy="1510062"/>
          </a:xfrm>
        </p:spPr>
        <p:txBody>
          <a:bodyPr lIns="54128" rIns="5412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575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0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5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4" y="192055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7743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0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2" y="1855699"/>
            <a:ext cx="5386216" cy="659503"/>
          </a:xfrm>
        </p:spPr>
        <p:txBody>
          <a:bodyPr lIns="54128" tIns="0" rIns="5412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84" y="1860192"/>
            <a:ext cx="5388333" cy="654994"/>
          </a:xfrm>
        </p:spPr>
        <p:txBody>
          <a:bodyPr lIns="54128" tIns="0" rIns="5412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2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84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91698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9" y="704280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3338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806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100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09" y="514483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09" y="1676789"/>
            <a:ext cx="3657123" cy="4573059"/>
          </a:xfrm>
        </p:spPr>
        <p:txBody>
          <a:bodyPr lIns="21642" rIns="21642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39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2133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276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45" tIns="54128" rIns="108245" bIns="541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47" y="536064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45" tIns="54128" rIns="108245" bIns="541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0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0" y="6220210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0"/>
            <a:ext cx="2950080" cy="1582986"/>
          </a:xfrm>
        </p:spPr>
        <p:txBody>
          <a:bodyPr lIns="54128" rIns="54128" bIns="5412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0" y="2829440"/>
            <a:ext cx="2946015" cy="2179825"/>
          </a:xfrm>
        </p:spPr>
        <p:txBody>
          <a:bodyPr lIns="75766" rIns="54128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28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7279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890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25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44" y="91462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8794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68" y="1371949"/>
            <a:ext cx="10467501" cy="1829222"/>
          </a:xfrm>
          <a:ln>
            <a:noFill/>
          </a:ln>
        </p:spPr>
        <p:txBody>
          <a:bodyPr tIns="0" rIns="2115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58"/>
          <a:lstStyle>
            <a:lvl1pPr marL="0" marR="53580" indent="0" algn="r">
              <a:buNone/>
              <a:defRPr>
                <a:solidFill>
                  <a:schemeClr val="tx1"/>
                </a:solidFill>
              </a:defRPr>
            </a:lvl1pPr>
            <a:lvl2pPr marL="535689" indent="0" algn="ctr">
              <a:buNone/>
            </a:lvl2pPr>
            <a:lvl3pPr marL="1071380" indent="0" algn="ctr">
              <a:buNone/>
            </a:lvl3pPr>
            <a:lvl4pPr marL="1607088" indent="0" algn="ctr">
              <a:buNone/>
            </a:lvl4pPr>
            <a:lvl5pPr marL="2142758" indent="0" algn="ctr">
              <a:buNone/>
            </a:lvl5pPr>
            <a:lvl6pPr marL="2678462" indent="0" algn="ctr">
              <a:buNone/>
            </a:lvl6pPr>
            <a:lvl7pPr marL="3214173" indent="0" algn="ctr">
              <a:buNone/>
            </a:lvl7pPr>
            <a:lvl8pPr marL="3749877" indent="0" algn="ctr">
              <a:buNone/>
            </a:lvl8pPr>
            <a:lvl9pPr marL="42855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49211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77510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71" rIns="5297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44218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083564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26"/>
            <a:ext cx="5386216" cy="659503"/>
          </a:xfrm>
        </p:spPr>
        <p:txBody>
          <a:bodyPr lIns="52971" tIns="0" rIns="5297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0" y="1860192"/>
            <a:ext cx="5388333" cy="654994"/>
          </a:xfrm>
        </p:spPr>
        <p:txBody>
          <a:bodyPr lIns="52971" tIns="0" rIns="5297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5131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6"/>
            <a:ext cx="5386216" cy="659503"/>
          </a:xfrm>
        </p:spPr>
        <p:txBody>
          <a:bodyPr lIns="52923" tIns="0" rIns="5292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7" y="1860192"/>
            <a:ext cx="5388333" cy="654994"/>
          </a:xfrm>
        </p:spPr>
        <p:txBody>
          <a:bodyPr lIns="52923" tIns="0" rIns="5292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7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4296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66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641228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829458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87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87" y="1676816"/>
            <a:ext cx="3657123" cy="4573059"/>
          </a:xfrm>
        </p:spPr>
        <p:txBody>
          <a:bodyPr lIns="21158" rIns="2115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834743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6" y="1106515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23" tIns="52971" rIns="105923" bIns="5297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1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23" tIns="52971" rIns="105923" bIns="5297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5" y="621984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71" rIns="52971" bIns="5297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78" y="2829470"/>
            <a:ext cx="2946015" cy="2179826"/>
          </a:xfrm>
        </p:spPr>
        <p:txBody>
          <a:bodyPr lIns="74111" rIns="5297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0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74635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884043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4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4" y="91473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100513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7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2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2668FDD-8DBB-4525-B2DF-5DF63B7C7B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842831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91EDAFD-416E-4437-A5AE-E516D567A41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2229015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B917C2-CBC9-48A3-84E3-A0F989EB5C9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7829869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4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8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7DEEF82-FBDF-4C13-9681-5734CFA1D75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667655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44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1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1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D6896FF-465B-4547-A168-DFB9E27B07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2519102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37DBF9C-3D4C-4408-BE41-B35505E9BBA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6597200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ADD8E21-F93D-4DF7-9BC5-317CF516C2E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5457846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097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0E7C97B-D995-4290-BA20-CE6A97B0B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2037680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3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265B440-20B6-4E81-BA78-877421D0C79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8980049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84A6180-99B6-4BEE-98D1-6AC0F056BC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690630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6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27.05.2022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E631022-6EE5-4F8C-903A-1363EBCCAD0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07260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97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2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2" y="1676816"/>
            <a:ext cx="3657123" cy="4573059"/>
          </a:xfrm>
        </p:spPr>
        <p:txBody>
          <a:bodyPr lIns="21134" rIns="2113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9895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521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27" tIns="52923" rIns="105827" bIns="5292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6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27" tIns="52923" rIns="105827" bIns="5292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57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23" rIns="52923" bIns="5292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6" y="2829470"/>
            <a:ext cx="2946015" cy="2179826"/>
          </a:xfrm>
        </p:spPr>
        <p:txBody>
          <a:bodyPr lIns="74039" rIns="5292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5/27/2022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4852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72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2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827" tIns="52923" rIns="105827" bIns="5292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5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4" y="20323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2" r:id="rId1"/>
    <p:sldLayoutId id="2147513537" r:id="rId2"/>
    <p:sldLayoutId id="2147513573" r:id="rId3"/>
    <p:sldLayoutId id="2147513538" r:id="rId4"/>
    <p:sldLayoutId id="2147513539" r:id="rId5"/>
    <p:sldLayoutId id="2147513540" r:id="rId6"/>
    <p:sldLayoutId id="2147513541" r:id="rId7"/>
    <p:sldLayoutId id="2147513542" r:id="rId8"/>
    <p:sldLayoutId id="2147513574" r:id="rId9"/>
    <p:sldLayoutId id="2147513543" r:id="rId10"/>
    <p:sldLayoutId id="214751354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6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3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4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79" indent="-26977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006" indent="-2380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326" indent="-23803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2058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616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333" indent="-24642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578" indent="-21425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946" indent="-21425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330" indent="-21425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6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2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8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0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6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3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8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72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0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775" tIns="52903" rIns="105775" bIns="5290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14C29F1-68BA-49FC-AABA-AB1B6A900534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5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4081DD-568D-4F6A-8E42-5785901769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4" y="20323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5" r:id="rId1"/>
    <p:sldLayoutId id="2147513545" r:id="rId2"/>
    <p:sldLayoutId id="2147513576" r:id="rId3"/>
    <p:sldLayoutId id="2147513546" r:id="rId4"/>
    <p:sldLayoutId id="2147513547" r:id="rId5"/>
    <p:sldLayoutId id="2147513548" r:id="rId6"/>
    <p:sldLayoutId id="2147513549" r:id="rId7"/>
    <p:sldLayoutId id="2147513550" r:id="rId8"/>
    <p:sldLayoutId id="2147513577" r:id="rId9"/>
    <p:sldLayoutId id="2147513551" r:id="rId10"/>
    <p:sldLayoutId id="21475135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6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3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4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79" indent="-26977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006" indent="-2380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150" indent="-23803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8885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616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442" indent="-24631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600" indent="-21416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833" indent="-21416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078" indent="-21416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3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7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1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5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9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23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76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30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8" y="704856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8" y="1935166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899" tIns="53460" rIns="106899" bIns="534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683D92D-396F-4344-8CD1-4542A563D1A7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1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DDAD7F9-CD6B-4C0D-896F-8722CB5F9F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488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53" r:id="rId1"/>
    <p:sldLayoutId id="2147513654" r:id="rId2"/>
    <p:sldLayoutId id="2147513655" r:id="rId3"/>
    <p:sldLayoutId id="2147513656" r:id="rId4"/>
    <p:sldLayoutId id="2147513657" r:id="rId5"/>
    <p:sldLayoutId id="2147513658" r:id="rId6"/>
    <p:sldLayoutId id="2147513659" r:id="rId7"/>
    <p:sldLayoutId id="2147513660" r:id="rId8"/>
    <p:sldLayoutId id="2147513661" r:id="rId9"/>
    <p:sldLayoutId id="2147513662" r:id="rId10"/>
    <p:sldLayoutId id="21475136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51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024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53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4049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7773" indent="-27777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11096" indent="-2460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8069" indent="-2460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61871" indent="-2031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82499" indent="-2031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40760" indent="-24706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5570" indent="-21481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7792" indent="-214819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00030" indent="-21481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70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40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111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81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51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222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93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63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0" y="-6351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9"/>
            <a:ext cx="10971371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412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85"/>
            <a:ext cx="10971371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245" tIns="54128" rIns="108245" bIns="5412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28"/>
            <a:ext cx="284442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1" y="6357828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28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0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632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25" r:id="rId1"/>
    <p:sldLayoutId id="2147513726" r:id="rId2"/>
    <p:sldLayoutId id="2147513727" r:id="rId3"/>
    <p:sldLayoutId id="2147513728" r:id="rId4"/>
    <p:sldLayoutId id="2147513729" r:id="rId5"/>
    <p:sldLayoutId id="2147513730" r:id="rId6"/>
    <p:sldLayoutId id="2147513731" r:id="rId7"/>
    <p:sldLayoutId id="2147513732" r:id="rId8"/>
    <p:sldLayoutId id="2147513733" r:id="rId9"/>
    <p:sldLayoutId id="2147513734" r:id="rId10"/>
    <p:sldLayoutId id="214751373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32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643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970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328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609" indent="-31960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3514" indent="-28574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7357" indent="-28574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3316" indent="-24341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9274" indent="-24341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7711" indent="-24910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4306" indent="-21660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9210" indent="-216607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4126" indent="-21660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5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30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45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60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75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90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905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320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5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3" y="704866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7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3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923" tIns="52971" rIns="105923" bIns="5297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5/27/2022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47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4" y="203220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08043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821" r:id="rId1"/>
    <p:sldLayoutId id="2147513822" r:id="rId2"/>
    <p:sldLayoutId id="2147513823" r:id="rId3"/>
    <p:sldLayoutId id="2147513824" r:id="rId4"/>
    <p:sldLayoutId id="2147513825" r:id="rId5"/>
    <p:sldLayoutId id="2147513826" r:id="rId6"/>
    <p:sldLayoutId id="2147513827" r:id="rId7"/>
    <p:sldLayoutId id="2147513828" r:id="rId8"/>
    <p:sldLayoutId id="2147513829" r:id="rId9"/>
    <p:sldLayoutId id="2147513830" r:id="rId10"/>
    <p:sldLayoutId id="214751383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28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48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63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819" indent="-26981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110" indent="-2380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478" indent="-2380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2258" indent="-19522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864" indent="-19522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637" indent="-24645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914" indent="-21428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1330" indent="-21428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762" indent="-21428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6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3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0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7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4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41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8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55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10268" y="274844"/>
            <a:ext cx="10970301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32099" name="Текст 2"/>
          <p:cNvSpPr>
            <a:spLocks noGrp="1"/>
          </p:cNvSpPr>
          <p:nvPr>
            <p:ph type="body" idx="1"/>
          </p:nvPr>
        </p:nvSpPr>
        <p:spPr bwMode="auto">
          <a:xfrm>
            <a:off x="610268" y="1601223"/>
            <a:ext cx="10970301" cy="452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390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ECEEAE8E-CE4D-41B5-934E-685B6FE82841}" type="datetimeFigureOut">
              <a:rPr lang="ru-RU" smtClean="0">
                <a:cs typeface="Arial" charset="0"/>
              </a:rPr>
              <a:pPr defTabSz="599442">
                <a:defRPr/>
              </a:pPr>
              <a:t>27.05.2022</a:t>
            </a:fld>
            <a:endParaRPr lang="ru-RU" dirty="0">
              <a:cs typeface="Arial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799" y="6358221"/>
            <a:ext cx="3859225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endParaRPr lang="ru-RU" dirty="0">
              <a:cs typeface="Arial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334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D287A2EB-76B1-4AEF-A97A-7EA8791343C2}" type="slidenum">
              <a:rPr lang="ru-RU" smtClean="0">
                <a:cs typeface="Arial" charset="0"/>
              </a:rPr>
              <a:pPr defTabSz="599442">
                <a:defRPr/>
              </a:pPr>
              <a:t>‹#›</a:t>
            </a:fld>
            <a:endParaRPr lang="ru-RU" dirty="0"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7110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845" r:id="rId1"/>
    <p:sldLayoutId id="2147513846" r:id="rId2"/>
    <p:sldLayoutId id="2147513847" r:id="rId3"/>
    <p:sldLayoutId id="2147513848" r:id="rId4"/>
    <p:sldLayoutId id="2147513849" r:id="rId5"/>
    <p:sldLayoutId id="2147513850" r:id="rId6"/>
    <p:sldLayoutId id="2147513851" r:id="rId7"/>
    <p:sldLayoutId id="2147513852" r:id="rId8"/>
    <p:sldLayoutId id="2147513853" r:id="rId9"/>
    <p:sldLayoutId id="2147513854" r:id="rId10"/>
    <p:sldLayoutId id="2147513855" r:id="rId11"/>
  </p:sldLayoutIdLst>
  <p:txStyles>
    <p:titleStyle>
      <a:lvl1pPr algn="ctr" defTabSz="690194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8125" indent="-258125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680" indent="-215587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376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7400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2543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6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slideLayout" Target="../slideLayouts/slideLayout62.xml"/><Relationship Id="rId7" Type="http://schemas.openxmlformats.org/officeDocument/2006/relationships/image" Target="../media/image16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0" Type="http://schemas.openxmlformats.org/officeDocument/2006/relationships/image" Target="../media/image18.png"/><Relationship Id="rId4" Type="http://schemas.openxmlformats.org/officeDocument/2006/relationships/notesSlide" Target="../notesSlides/notesSlide6.xml"/><Relationship Id="rId9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2.xml"/><Relationship Id="rId7" Type="http://schemas.openxmlformats.org/officeDocument/2006/relationships/image" Target="../media/image21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15.pn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677" indent="-28565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2586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599615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6643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3680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0714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7746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4786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6378311E-8EBC-49FB-ACC3-D8139A69AB1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38915" name="Прямоугольник 15"/>
          <p:cNvSpPr>
            <a:spLocks noChangeArrowheads="1"/>
          </p:cNvSpPr>
          <p:nvPr/>
        </p:nvSpPr>
        <p:spPr bwMode="auto">
          <a:xfrm>
            <a:off x="8" y="144479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6" name="Прямоугольник 16"/>
          <p:cNvSpPr>
            <a:spLocks noChangeArrowheads="1"/>
          </p:cNvSpPr>
          <p:nvPr/>
        </p:nvSpPr>
        <p:spPr bwMode="auto">
          <a:xfrm>
            <a:off x="8" y="285766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7" name="Прямоугольник 17"/>
          <p:cNvSpPr>
            <a:spLocks noChangeArrowheads="1"/>
          </p:cNvSpPr>
          <p:nvPr/>
        </p:nvSpPr>
        <p:spPr bwMode="auto">
          <a:xfrm>
            <a:off x="8" y="214327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8" name="Прямоугольник 18"/>
          <p:cNvSpPr>
            <a:spLocks noChangeArrowheads="1"/>
          </p:cNvSpPr>
          <p:nvPr/>
        </p:nvSpPr>
        <p:spPr bwMode="auto">
          <a:xfrm>
            <a:off x="8" y="6645294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9" name="Прямоугольник 19"/>
          <p:cNvSpPr>
            <a:spLocks noChangeArrowheads="1"/>
          </p:cNvSpPr>
          <p:nvPr/>
        </p:nvSpPr>
        <p:spPr bwMode="auto">
          <a:xfrm>
            <a:off x="8" y="657387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20" name="Прямоугольник 20"/>
          <p:cNvSpPr>
            <a:spLocks noChangeArrowheads="1"/>
          </p:cNvSpPr>
          <p:nvPr/>
        </p:nvSpPr>
        <p:spPr bwMode="auto">
          <a:xfrm>
            <a:off x="8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40" y="2291392"/>
            <a:ext cx="12190413" cy="1292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707" tIns="53367" rIns="106707" bIns="53367">
            <a:spAutoFit/>
          </a:bodyPr>
          <a:lstStyle/>
          <a:p>
            <a:pPr algn="ctr" defTabSz="1079544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МОДЕЛЬ РАЗВИТИЯ ОБСТАНОВКИ</a:t>
            </a:r>
          </a:p>
          <a:p>
            <a:pPr algn="ctr" defTabSz="1079544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28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мая 2022 года</a:t>
            </a:r>
          </a:p>
          <a:p>
            <a:pPr algn="ctr" defTabSz="1079544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  <a:p>
            <a:pPr algn="ctr" defTabSz="1079544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371" y="383740"/>
            <a:ext cx="12171715" cy="707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707" tIns="53367" rIns="106707" bIns="53367">
            <a:spAutoFit/>
          </a:bodyPr>
          <a:lstStyle/>
          <a:p>
            <a:pPr algn="ctr" defTabSz="1079544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ГЛАВНОГО  УПРАВЛЕНИЯ  МЧС  РОССИИ  </a:t>
            </a:r>
          </a:p>
          <a:p>
            <a:pPr algn="ctr" defTabSz="1079544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5" y="44848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71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84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18" y="2738055"/>
            <a:ext cx="1218438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10" y="3089485"/>
            <a:ext cx="1351042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12" y="152446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5" y="172347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30" y="248230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5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20" y="4017499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65" y="2776632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26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00" y="206540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27" y="158641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4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7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7" y="1460036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11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8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11" y="266971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29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8" y="368013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78" y="4680262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8" y="2796682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02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88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98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4" y="3710305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4" y="3850004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10" y="3208653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83" y="3528296"/>
            <a:ext cx="781935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48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4" y="2668904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8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1" y="2946718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84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60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79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3" y="4390782"/>
            <a:ext cx="869948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5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29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24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4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2" y="4910330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85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44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505" y="2822905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0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18" y="3637259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6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12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8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89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1" y="462150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11" y="4910312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55" y="495422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8" y="5234302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46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63" y="219741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14" y="3832789"/>
            <a:ext cx="7080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8973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6" y="4321508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62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12" y="3376911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87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0" y="2560951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4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8" y="1478279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31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7" y="3407887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82" y="1747648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2" y="3531693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3" y="2791388"/>
            <a:ext cx="148272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7" y="3016528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72" y="5122622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27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34" y="190372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9" y="3560301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56431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26" y="5826459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5" y="3836525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146" y="2978056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24" name="Группа 101"/>
          <p:cNvGrpSpPr>
            <a:grpSpLocks/>
          </p:cNvGrpSpPr>
          <p:nvPr/>
        </p:nvGrpSpPr>
        <p:grpSpPr bwMode="auto">
          <a:xfrm>
            <a:off x="9867900" y="244954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25" name="Прямоугольник 4"/>
          <p:cNvSpPr>
            <a:spLocks noChangeArrowheads="1"/>
          </p:cNvSpPr>
          <p:nvPr/>
        </p:nvSpPr>
        <p:spPr bwMode="auto">
          <a:xfrm>
            <a:off x="9932991" y="2817840"/>
            <a:ext cx="2151061" cy="17334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390" tIns="35390" rIns="35390" bIns="3539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1626" name="Группа 101"/>
          <p:cNvGrpSpPr>
            <a:grpSpLocks/>
          </p:cNvGrpSpPr>
          <p:nvPr/>
        </p:nvGrpSpPr>
        <p:grpSpPr bwMode="auto">
          <a:xfrm>
            <a:off x="9867936" y="789024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9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79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9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32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6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635" name="Группа 2"/>
          <p:cNvGrpSpPr>
            <a:grpSpLocks/>
          </p:cNvGrpSpPr>
          <p:nvPr/>
        </p:nvGrpSpPr>
        <p:grpSpPr bwMode="auto">
          <a:xfrm>
            <a:off x="9867936" y="5080024"/>
            <a:ext cx="2263775" cy="1627187"/>
            <a:chOff x="9867900" y="788987"/>
            <a:chExt cx="2263775" cy="1627360"/>
          </a:xfrm>
        </p:grpSpPr>
        <p:grpSp>
          <p:nvGrpSpPr>
            <p:cNvPr id="61642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1648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7263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751" y="2230548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872" y="4020952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141424" y="3265508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823" tIns="27401" rIns="54823" bIns="274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4198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53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33" tIns="38226" rIns="76433" bIns="38226"/>
          <a:lstStyle/>
          <a:p>
            <a:endParaRPr lang="ru-RU" altLang="ru-RU" smtClean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4198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3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38" y="2737975"/>
            <a:ext cx="1218438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02" y="3089392"/>
            <a:ext cx="1351042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9" y="152438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6" y="172344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79" y="248219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0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880" y="4017409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29" y="277656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4" y="443313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0" y="2065323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22" y="1586363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5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19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0" y="1460008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8" y="1993650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69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26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2" y="3680122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44" y="468024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1" y="279668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62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02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7" y="371028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6" y="3849988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8" y="3208638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63" y="3528296"/>
            <a:ext cx="781935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0" y="2668888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3" y="2946701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5" y="408746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3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4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776"/>
            <a:ext cx="869948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5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50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8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71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87" y="491024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62" y="4790887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2" y="176813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1" y="282287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56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4" y="3637259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19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73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30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0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3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19" y="4910231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8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1" y="523429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56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1" y="219739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5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9" y="4138887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3" y="4321476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7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95" y="3376910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3" y="271064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6093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68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5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63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0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2" y="353168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0" y="2799060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3" y="3158628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54" y="5122617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6" y="190371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6" y="3552579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3" y="4448720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6" y="5826427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48" y="375306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48" y="487772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76" y="219965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3" y="401882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60" y="467036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9" y="3828801"/>
            <a:ext cx="86994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50" y="409971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2183" name="Группа 101"/>
          <p:cNvGrpSpPr>
            <a:grpSpLocks/>
          </p:cNvGrpSpPr>
          <p:nvPr/>
        </p:nvGrpSpPr>
        <p:grpSpPr bwMode="auto">
          <a:xfrm>
            <a:off x="9867900" y="2449523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20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2184" name="Прямоугольник 4"/>
          <p:cNvSpPr>
            <a:spLocks noChangeArrowheads="1"/>
          </p:cNvSpPr>
          <p:nvPr/>
        </p:nvSpPr>
        <p:spPr bwMode="auto">
          <a:xfrm>
            <a:off x="9932991" y="2817815"/>
            <a:ext cx="2151061" cy="1734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70" tIns="35770" rIns="35770" bIns="3577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42185" name="Группа 2"/>
          <p:cNvGrpSpPr>
            <a:grpSpLocks/>
          </p:cNvGrpSpPr>
          <p:nvPr/>
        </p:nvGrpSpPr>
        <p:grpSpPr bwMode="auto">
          <a:xfrm>
            <a:off x="9867903" y="5080005"/>
            <a:ext cx="2263775" cy="1627187"/>
            <a:chOff x="9867900" y="788987"/>
            <a:chExt cx="2263775" cy="1627360"/>
          </a:xfrm>
        </p:grpSpPr>
        <p:grpSp>
          <p:nvGrpSpPr>
            <p:cNvPr id="42197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387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42199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4" name="Овал 153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42186" name="Группа 101"/>
          <p:cNvGrpSpPr>
            <a:grpSpLocks/>
          </p:cNvGrpSpPr>
          <p:nvPr/>
        </p:nvGrpSpPr>
        <p:grpSpPr bwMode="auto">
          <a:xfrm>
            <a:off x="9867903" y="788997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19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2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5" y="206692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2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73" tIns="38246" rIns="76473" bIns="382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4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38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5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8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5061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246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71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2469" name="Группа 1"/>
          <p:cNvGrpSpPr>
            <a:grpSpLocks/>
          </p:cNvGrpSpPr>
          <p:nvPr/>
        </p:nvGrpSpPr>
        <p:grpSpPr bwMode="auto">
          <a:xfrm>
            <a:off x="346078" y="114462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grpSp>
          <p:nvGrpSpPr>
            <p:cNvPr id="62497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2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2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44"/>
                <a:ext cx="78880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83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54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68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39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33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2217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75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0"/>
                <a:ext cx="64273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1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3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8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31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72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2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16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33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2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0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59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2470" name="Группа 101"/>
          <p:cNvGrpSpPr>
            <a:grpSpLocks/>
          </p:cNvGrpSpPr>
          <p:nvPr/>
        </p:nvGrpSpPr>
        <p:grpSpPr bwMode="auto">
          <a:xfrm>
            <a:off x="9867924" y="789024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39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79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39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32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66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9" name="Группа 101"/>
          <p:cNvGrpSpPr>
            <a:grpSpLocks/>
          </p:cNvGrpSpPr>
          <p:nvPr/>
        </p:nvGrpSpPr>
        <p:grpSpPr bwMode="auto">
          <a:xfrm>
            <a:off x="9818697" y="2446364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0" name="Прямоугольник 6"/>
          <p:cNvSpPr>
            <a:spLocks noChangeArrowheads="1"/>
          </p:cNvSpPr>
          <p:nvPr/>
        </p:nvSpPr>
        <p:spPr bwMode="auto">
          <a:xfrm>
            <a:off x="9875892" y="2895638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928" tIns="44954" rIns="89928" bIns="4495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75" y="5290675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grpSp>
        <p:nvGrpSpPr>
          <p:cNvPr id="62482" name="Группа 234"/>
          <p:cNvGrpSpPr>
            <a:grpSpLocks/>
          </p:cNvGrpSpPr>
          <p:nvPr/>
        </p:nvGrpSpPr>
        <p:grpSpPr bwMode="auto">
          <a:xfrm>
            <a:off x="9867924" y="5772153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88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82"/>
            <a:ext cx="1916112" cy="651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921" tIns="37968" rIns="75921" bIns="3796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3491" name="Группа 101"/>
          <p:cNvGrpSpPr>
            <a:grpSpLocks/>
          </p:cNvGrpSpPr>
          <p:nvPr/>
        </p:nvGrpSpPr>
        <p:grpSpPr bwMode="auto">
          <a:xfrm>
            <a:off x="9861589" y="2393967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1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349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71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05" tIns="37912" rIns="75805" bIns="3791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4" name="Группа 1"/>
          <p:cNvGrpSpPr>
            <a:grpSpLocks/>
          </p:cNvGrpSpPr>
          <p:nvPr/>
        </p:nvGrpSpPr>
        <p:grpSpPr bwMode="auto">
          <a:xfrm>
            <a:off x="425450" y="908069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1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93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4" y="266944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29699"/>
              <a:ext cx="118985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79" y="3679631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7"/>
              <a:ext cx="9134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6" y="2795929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7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1" y="3849828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7" y="3208731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5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4" y="2668650"/>
              <a:ext cx="9154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64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8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9"/>
              <a:ext cx="107028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29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5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1" y="2989213"/>
              <a:ext cx="10879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4" y="3636677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72"/>
              <a:ext cx="64295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5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36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60"/>
              <a:ext cx="149172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5" y="384030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1" y="4320709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74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60" y="2552762"/>
              <a:ext cx="73312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50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8" y="1477920"/>
              <a:ext cx="83113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5" y="4927608"/>
              <a:ext cx="10957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80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64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63"/>
              <a:ext cx="170539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504"/>
              <a:ext cx="182692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7" y="3218520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8" y="5129643"/>
              <a:ext cx="9154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90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3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6" y="4062202"/>
              <a:ext cx="156817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2" y="2186920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63702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9433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39433"/>
              <a:r>
                <a:rPr lang="ru-RU" altLang="ru-RU" sz="1700" b="1" dirty="0" smtClean="0">
                  <a:solidFill>
                    <a:srgbClr val="FF0000"/>
                  </a:solidFill>
                </a:rPr>
                <a:t>24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случая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3495" name="Группа 101"/>
          <p:cNvGrpSpPr>
            <a:grpSpLocks/>
          </p:cNvGrpSpPr>
          <p:nvPr/>
        </p:nvGrpSpPr>
        <p:grpSpPr bwMode="auto">
          <a:xfrm>
            <a:off x="9867936" y="789024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39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79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39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32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66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4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3505" name="Прямоугольник 237"/>
          <p:cNvSpPr>
            <a:spLocks noChangeArrowheads="1"/>
          </p:cNvSpPr>
          <p:nvPr/>
        </p:nvSpPr>
        <p:spPr bwMode="auto">
          <a:xfrm>
            <a:off x="10210833" y="6045219"/>
            <a:ext cx="2132013" cy="584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904413" y="2516208"/>
            <a:ext cx="2214562" cy="3230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928" tIns="44954" rIns="89928" bIns="4495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7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800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1904207" y="293842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4904464" y="49025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 bwMode="auto">
          <a:xfrm>
            <a:off x="8198795" y="526386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8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23" tIns="27451" rIns="54923" bIns="27451" anchor="ctr"/>
          <a:lstStyle/>
          <a:p>
            <a:pPr algn="ctr" defTabSz="106416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416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27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6" name="Rectangle 58"/>
          <p:cNvSpPr>
            <a:spLocks noChangeArrowheads="1"/>
          </p:cNvSpPr>
          <p:nvPr/>
        </p:nvSpPr>
        <p:spPr bwMode="auto">
          <a:xfrm>
            <a:off x="133834" y="1677194"/>
            <a:ext cx="11892706" cy="1828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72000" tIns="43914" rIns="144000" bIns="43914"/>
          <a:lstStyle/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</a:t>
            </a:r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метеорологических явлений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с 09 </a:t>
            </a:r>
            <a:r>
              <a:rPr lang="ru-RU" sz="20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часов до 21 часа 28 </a:t>
            </a:r>
            <a:r>
              <a:rPr lang="ru-RU" sz="20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мая 2022 года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177800" indent="266700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Днем и вечером 28 мая 2022 года на территории Республики Татарстан и в г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. Казани 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местами ожидаются гроза и сильный  юго-западный ветер порывами 15-20 м/с. 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ru-RU" sz="2000" dirty="0">
                <a:latin typeface="Times New Roman"/>
                <a:ea typeface="Times New Roman"/>
              </a:rPr>
              <a:t> </a:t>
            </a:r>
            <a:endParaRPr lang="ru-RU" sz="1400" dirty="0"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72579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087" tIns="27534" rIns="55087" bIns="27534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0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63" tIns="38540" rIns="77063" bIns="385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6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63" tIns="38540" rIns="77063" bIns="385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85" y="701676"/>
            <a:ext cx="9275764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2" y="3314126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8" y="2653711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9" y="2169514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6" y="369037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1" y="2806120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36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4" y="3334767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9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1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28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20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4" y="3066472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6" y="5059625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2" y="4400003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9" y="4388096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4" y="4604779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6" y="5149316"/>
              <a:ext cx="124400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5" y="5217581"/>
              <a:ext cx="9118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101"/>
              <a:ext cx="118897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2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4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6"/>
              <a:ext cx="7350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1" y="1461475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5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1" y="3391910"/>
              <a:ext cx="135601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6" y="5779571"/>
              <a:ext cx="98458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2" y="1815494"/>
              <a:ext cx="96100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3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3" y="3514158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4" y="2374306"/>
              <a:ext cx="102585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5"/>
              <a:ext cx="18276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6" y="3088701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9" y="3833250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1" y="2291754"/>
              <a:ext cx="118897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2" y="3879401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30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41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9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0" y="4533353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26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5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16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11" y="687416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6" y="1601789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4" y="1582743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88" y="2424115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8" y="2414602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6" y="1103313"/>
            <a:ext cx="292100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9" tIns="38366" rIns="76719" bIns="383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4" y="1119193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31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65" y="206216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810" y="2039953"/>
            <a:ext cx="1776411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8" name="Прямоугольник 117"/>
          <p:cNvSpPr/>
          <p:nvPr/>
        </p:nvSpPr>
        <p:spPr>
          <a:xfrm>
            <a:off x="1403211" y="2588555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+7…+10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</a:t>
            </a:r>
            <a:r>
              <a:rPr lang="ru-RU" sz="3200" b="1" dirty="0" smtClean="0">
                <a:solidFill>
                  <a:srgbClr val="FF0000"/>
                </a:solidFill>
              </a:rPr>
              <a:t>15…+18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20" name="Прямоугольник 119"/>
          <p:cNvSpPr/>
          <p:nvPr/>
        </p:nvSpPr>
        <p:spPr>
          <a:xfrm>
            <a:off x="6142954" y="2654414"/>
            <a:ext cx="3033712" cy="122097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+6…+10</a:t>
            </a:r>
            <a:endParaRPr lang="ru-RU" sz="32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</a:t>
            </a:r>
            <a:r>
              <a:rPr lang="ru-RU" sz="3200" b="1" dirty="0" smtClean="0">
                <a:solidFill>
                  <a:srgbClr val="FF0000"/>
                </a:solidFill>
              </a:rPr>
              <a:t>16…+19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3644920" y="4420394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+7…+11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</a:t>
            </a:r>
            <a:r>
              <a:rPr lang="ru-RU" sz="3200" b="1" dirty="0" smtClean="0">
                <a:solidFill>
                  <a:srgbClr val="FF0000"/>
                </a:solidFill>
              </a:rPr>
              <a:t>16…+20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35" name="Прямая соединительная линия 134"/>
          <p:cNvCxnSpPr/>
          <p:nvPr/>
        </p:nvCxnSpPr>
        <p:spPr>
          <a:xfrm>
            <a:off x="1414488" y="3270273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6" name="Прямая соединительная линия 135"/>
          <p:cNvCxnSpPr/>
          <p:nvPr/>
        </p:nvCxnSpPr>
        <p:spPr>
          <a:xfrm>
            <a:off x="3663177" y="5053017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0" name="Прямая соединительная линия 159"/>
          <p:cNvCxnSpPr/>
          <p:nvPr/>
        </p:nvCxnSpPr>
        <p:spPr>
          <a:xfrm>
            <a:off x="6155568" y="3303810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4" name="Picture 2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5" y="771856"/>
            <a:ext cx="304259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7" name="Прямоугольник 109"/>
          <p:cNvSpPr>
            <a:spLocks noChangeArrowheads="1"/>
          </p:cNvSpPr>
          <p:nvPr/>
        </p:nvSpPr>
        <p:spPr bwMode="auto">
          <a:xfrm>
            <a:off x="5381974" y="778168"/>
            <a:ext cx="4147063" cy="27398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69" tIns="28986" rIns="57969" bIns="28986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Ветер порывами до 15-20 м/с</a:t>
            </a:r>
            <a:endParaRPr lang="ru-RU" sz="1400" b="1" dirty="0">
              <a:solidFill>
                <a:srgbClr val="000000"/>
              </a:solidFill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5381974" y="1143794"/>
            <a:ext cx="4147063" cy="307720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4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Местами гроза</a:t>
            </a:r>
            <a:endParaRPr lang="ru-RU" dirty="0">
              <a:effectLst/>
              <a:latin typeface="Times New Roman"/>
              <a:ea typeface="Times New Roman"/>
            </a:endParaRPr>
          </a:p>
        </p:txBody>
      </p:sp>
      <p:pic>
        <p:nvPicPr>
          <p:cNvPr id="149" name="Picture 3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2" y="1191578"/>
            <a:ext cx="312457" cy="25701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3104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78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07" tIns="27494" rIns="55007" bIns="27494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49" y="-103740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184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14" name="Группа 113"/>
          <p:cNvGrpSpPr/>
          <p:nvPr/>
        </p:nvGrpSpPr>
        <p:grpSpPr>
          <a:xfrm>
            <a:off x="9733530" y="838993"/>
            <a:ext cx="2355308" cy="2156092"/>
            <a:chOff x="793779" y="7580626"/>
            <a:chExt cx="4921221" cy="2014614"/>
          </a:xfrm>
          <a:solidFill>
            <a:srgbClr val="FFFFFF">
              <a:alpha val="76000"/>
            </a:srgbClr>
          </a:solidFill>
        </p:grpSpPr>
        <p:sp>
          <p:nvSpPr>
            <p:cNvPr id="116" name="Прямоугольник 115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grpFill/>
            <a:ln w="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kern="0" dirty="0">
                <a:solidFill>
                  <a:srgbClr val="0070C0"/>
                </a:solidFill>
                <a:latin typeface="Constantia"/>
                <a:cs typeface="Arial"/>
              </a:endParaRPr>
            </a:p>
          </p:txBody>
        </p:sp>
        <p:sp>
          <p:nvSpPr>
            <p:cNvPr id="117" name="Text Box 144"/>
            <p:cNvSpPr txBox="1">
              <a:spLocks noChangeArrowheads="1"/>
            </p:cNvSpPr>
            <p:nvPr/>
          </p:nvSpPr>
          <p:spPr bwMode="auto">
            <a:xfrm>
              <a:off x="870112" y="7580626"/>
              <a:ext cx="4673328" cy="46410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fontAlgn="auto"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lang="ru-RU" altLang="ru-RU" sz="1300" kern="0" dirty="0">
                  <a:solidFill>
                    <a:srgbClr val="000000"/>
                  </a:solidFill>
                  <a:cs typeface="Times New Roman" pitchFamily="18" charset="0"/>
                </a:rPr>
                <a:t>Количество термических точек</a:t>
              </a:r>
            </a:p>
          </p:txBody>
        </p:sp>
      </p:grpSp>
      <p:sp>
        <p:nvSpPr>
          <p:cNvPr id="118" name="Прямоугольник 117"/>
          <p:cNvSpPr/>
          <p:nvPr/>
        </p:nvSpPr>
        <p:spPr>
          <a:xfrm>
            <a:off x="10177747" y="2269526"/>
            <a:ext cx="158266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5 до 10 термоточек</a:t>
            </a:r>
          </a:p>
        </p:txBody>
      </p:sp>
      <p:sp>
        <p:nvSpPr>
          <p:cNvPr id="119" name="Прямоугольник 118"/>
          <p:cNvSpPr/>
          <p:nvPr/>
        </p:nvSpPr>
        <p:spPr>
          <a:xfrm>
            <a:off x="10199607" y="2629438"/>
            <a:ext cx="188923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Термические точки отсутствовали</a:t>
            </a:r>
          </a:p>
        </p:txBody>
      </p:sp>
      <p:sp>
        <p:nvSpPr>
          <p:cNvPr id="120" name="Прямоугольник 119"/>
          <p:cNvSpPr>
            <a:spLocks noChangeAspect="1"/>
          </p:cNvSpPr>
          <p:nvPr/>
        </p:nvSpPr>
        <p:spPr>
          <a:xfrm>
            <a:off x="9884381" y="1847033"/>
            <a:ext cx="210856" cy="227896"/>
          </a:xfrm>
          <a:prstGeom prst="rect">
            <a:avLst/>
          </a:prstGeom>
          <a:solidFill>
            <a:srgbClr val="FFC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1" name="Прямоугольник 120"/>
          <p:cNvSpPr/>
          <p:nvPr/>
        </p:nvSpPr>
        <p:spPr>
          <a:xfrm>
            <a:off x="10177749" y="1788777"/>
            <a:ext cx="1896693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11 до 20 термоточек</a:t>
            </a:r>
          </a:p>
        </p:txBody>
      </p:sp>
      <p:sp>
        <p:nvSpPr>
          <p:cNvPr id="122" name="Прямоугольник 121"/>
          <p:cNvSpPr>
            <a:spLocks noChangeAspect="1"/>
          </p:cNvSpPr>
          <p:nvPr/>
        </p:nvSpPr>
        <p:spPr>
          <a:xfrm>
            <a:off x="9884381" y="1449298"/>
            <a:ext cx="210856" cy="227896"/>
          </a:xfrm>
          <a:prstGeom prst="rect">
            <a:avLst/>
          </a:pr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0177746" y="1362591"/>
            <a:ext cx="1828975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более 20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термоточек</a:t>
            </a: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>
            <a:spLocks noChangeAspect="1"/>
          </p:cNvSpPr>
          <p:nvPr/>
        </p:nvSpPr>
        <p:spPr>
          <a:xfrm>
            <a:off x="9884381" y="2286794"/>
            <a:ext cx="210856" cy="227896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Прямоугольник 306"/>
          <p:cNvSpPr>
            <a:spLocks noChangeAspect="1"/>
          </p:cNvSpPr>
          <p:nvPr/>
        </p:nvSpPr>
        <p:spPr>
          <a:xfrm>
            <a:off x="9884381" y="2679055"/>
            <a:ext cx="210856" cy="227896"/>
          </a:xfrm>
          <a:prstGeom prst="rect">
            <a:avLst/>
          </a:prstGeom>
          <a:solidFill>
            <a:srgbClr val="00B05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742435" y="3211577"/>
            <a:ext cx="2337495" cy="3232508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  <a:latin typeface="+mn-lt"/>
                <a:cs typeface="+mn-cs"/>
              </a:rPr>
              <a:t>СУЩЕСТВУЮТ РИСКИ СВЯЗАННЫЕ ВОЗНИКНОВЕНИЕМ </a:t>
            </a:r>
            <a:r>
              <a:rPr lang="ru-RU" dirty="0" smtClean="0">
                <a:solidFill>
                  <a:srgbClr val="000000"/>
                </a:solidFill>
                <a:latin typeface="+mn-lt"/>
                <a:cs typeface="+mn-cs"/>
              </a:rPr>
              <a:t>ТЕРМИЧЕСКИХ АНОМАЛИЙ, ЕДИНИЧНЫХ ОЧАГОВ ПРИРОДНЫХ ПОЖАРОВ (В Т.Ч. ПАЛОВ СУХОЙ РАСТИТЕЛЬНОСТИ), ПЕРЕХОДА ОГНЯ НА ЖИЛЫЕ ДОМА, ХОЗЯЙСТВЕННЫЕ, САДОВЫЕ, ДАЧНЫЕ ПОСТРОЙКИ И ОБЪЕКТЫ ИНФРАСТРУКТУРЫ.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112498" y="838999"/>
            <a:ext cx="9509713" cy="5895717"/>
            <a:chOff x="112492" y="838994"/>
            <a:chExt cx="8981039" cy="5895717"/>
          </a:xfrm>
        </p:grpSpPr>
        <p:pic>
          <p:nvPicPr>
            <p:cNvPr id="12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492" y="838994"/>
              <a:ext cx="8981039" cy="5895717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26" name="Полилиния 125"/>
            <p:cNvSpPr/>
            <p:nvPr/>
          </p:nvSpPr>
          <p:spPr>
            <a:xfrm>
              <a:off x="6070990" y="2882192"/>
              <a:ext cx="1174642" cy="96242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4933878" y="3224705"/>
              <a:ext cx="1302477" cy="1183546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3589915" y="2632675"/>
              <a:ext cx="810213" cy="76676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3015802" y="1643714"/>
              <a:ext cx="1009093" cy="12162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4672456" y="4116678"/>
              <a:ext cx="971194" cy="83293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5747148" y="3630313"/>
              <a:ext cx="994913" cy="971034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4248876" y="4513136"/>
              <a:ext cx="981304" cy="885570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3814037" y="2226307"/>
              <a:ext cx="858416" cy="906570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15" name="Полилиния 214"/>
            <p:cNvSpPr/>
            <p:nvPr/>
          </p:nvSpPr>
          <p:spPr>
            <a:xfrm>
              <a:off x="2610383" y="1759366"/>
              <a:ext cx="661698" cy="74557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26" name="Полилиния 225"/>
            <p:cNvSpPr/>
            <p:nvPr/>
          </p:nvSpPr>
          <p:spPr>
            <a:xfrm>
              <a:off x="1701334" y="3044829"/>
              <a:ext cx="791777" cy="991936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0" name="Полилиния 229"/>
            <p:cNvSpPr/>
            <p:nvPr/>
          </p:nvSpPr>
          <p:spPr>
            <a:xfrm>
              <a:off x="2724399" y="2814604"/>
              <a:ext cx="1207952" cy="660192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3" name="Прямоугольник 232"/>
            <p:cNvSpPr/>
            <p:nvPr/>
          </p:nvSpPr>
          <p:spPr>
            <a:xfrm>
              <a:off x="3569802" y="2798564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Тюлячи</a:t>
              </a:r>
            </a:p>
          </p:txBody>
        </p:sp>
        <p:sp>
          <p:nvSpPr>
            <p:cNvPr id="234" name="Прямоугольник 233"/>
            <p:cNvSpPr/>
            <p:nvPr/>
          </p:nvSpPr>
          <p:spPr>
            <a:xfrm>
              <a:off x="5999531" y="3780830"/>
              <a:ext cx="62811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35" name="Полилиния 234"/>
            <p:cNvSpPr/>
            <p:nvPr/>
          </p:nvSpPr>
          <p:spPr>
            <a:xfrm>
              <a:off x="3988925" y="3703671"/>
              <a:ext cx="1230448" cy="89038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6" name="Полилиния 235"/>
            <p:cNvSpPr/>
            <p:nvPr/>
          </p:nvSpPr>
          <p:spPr>
            <a:xfrm>
              <a:off x="3088781" y="3842409"/>
              <a:ext cx="1251474" cy="1098281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2004784" y="3630731"/>
              <a:ext cx="873428" cy="917866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3297384" y="3104962"/>
              <a:ext cx="1412705" cy="87441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4380949" y="3847036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240" name="Прямоугольник 239"/>
            <p:cNvSpPr/>
            <p:nvPr/>
          </p:nvSpPr>
          <p:spPr>
            <a:xfrm>
              <a:off x="3385510" y="3322797"/>
              <a:ext cx="121174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241" name="Полилиния 240"/>
            <p:cNvSpPr/>
            <p:nvPr/>
          </p:nvSpPr>
          <p:spPr>
            <a:xfrm>
              <a:off x="6597949" y="3652787"/>
              <a:ext cx="753827" cy="985671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2" name="Полилиния 241"/>
            <p:cNvSpPr/>
            <p:nvPr/>
          </p:nvSpPr>
          <p:spPr>
            <a:xfrm>
              <a:off x="5427831" y="4197968"/>
              <a:ext cx="1679172" cy="1049210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3" name="Прямоугольник 242"/>
            <p:cNvSpPr/>
            <p:nvPr/>
          </p:nvSpPr>
          <p:spPr>
            <a:xfrm>
              <a:off x="4977676" y="4248673"/>
              <a:ext cx="12148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244" name="Полилиния 243"/>
            <p:cNvSpPr/>
            <p:nvPr/>
          </p:nvSpPr>
          <p:spPr>
            <a:xfrm>
              <a:off x="6929982" y="2790931"/>
              <a:ext cx="1168624" cy="11108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5" name="Полилиния 244"/>
            <p:cNvSpPr/>
            <p:nvPr/>
          </p:nvSpPr>
          <p:spPr>
            <a:xfrm>
              <a:off x="7521855" y="4989706"/>
              <a:ext cx="744543" cy="646874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2208974" y="1936582"/>
              <a:ext cx="1176537" cy="1234334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3866085" y="4923915"/>
              <a:ext cx="1291977" cy="113429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3090243" y="4513137"/>
              <a:ext cx="860211" cy="120864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9" name="Полилиния 248"/>
            <p:cNvSpPr/>
            <p:nvPr/>
          </p:nvSpPr>
          <p:spPr>
            <a:xfrm>
              <a:off x="4952095" y="4722582"/>
              <a:ext cx="1102283" cy="884201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2207256" y="2855465"/>
              <a:ext cx="528876" cy="42338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1" name="Прямоугольник 250"/>
            <p:cNvSpPr/>
            <p:nvPr/>
          </p:nvSpPr>
          <p:spPr>
            <a:xfrm>
              <a:off x="5057741" y="4952760"/>
              <a:ext cx="85755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52" name="Прямоугольник 251"/>
            <p:cNvSpPr/>
            <p:nvPr/>
          </p:nvSpPr>
          <p:spPr>
            <a:xfrm>
              <a:off x="5969878" y="4496362"/>
              <a:ext cx="970736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253" name="Прямоугольник 252"/>
            <p:cNvSpPr/>
            <p:nvPr/>
          </p:nvSpPr>
          <p:spPr>
            <a:xfrm>
              <a:off x="3912339" y="5276592"/>
              <a:ext cx="7532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54" name="Прямоугольник 253"/>
            <p:cNvSpPr/>
            <p:nvPr/>
          </p:nvSpPr>
          <p:spPr>
            <a:xfrm>
              <a:off x="4255376" y="4616709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6894388" y="1670943"/>
              <a:ext cx="1259899" cy="1279215"/>
            </a:xfrm>
            <a:custGeom>
              <a:avLst/>
              <a:gdLst>
                <a:gd name="connsiteX0" fmla="*/ 304800 w 1691640"/>
                <a:gd name="connsiteY0" fmla="*/ 1592580 h 1836420"/>
                <a:gd name="connsiteX1" fmla="*/ 525780 w 1691640"/>
                <a:gd name="connsiteY1" fmla="*/ 1653540 h 1836420"/>
                <a:gd name="connsiteX2" fmla="*/ 685800 w 1691640"/>
                <a:gd name="connsiteY2" fmla="*/ 1699260 h 1836420"/>
                <a:gd name="connsiteX3" fmla="*/ 800100 w 1691640"/>
                <a:gd name="connsiteY3" fmla="*/ 1760220 h 1836420"/>
                <a:gd name="connsiteX4" fmla="*/ 914400 w 1691640"/>
                <a:gd name="connsiteY4" fmla="*/ 1783080 h 1836420"/>
                <a:gd name="connsiteX5" fmla="*/ 1051560 w 1691640"/>
                <a:gd name="connsiteY5" fmla="*/ 1836420 h 1836420"/>
                <a:gd name="connsiteX6" fmla="*/ 1051560 w 1691640"/>
                <a:gd name="connsiteY6" fmla="*/ 1836420 h 1836420"/>
                <a:gd name="connsiteX7" fmla="*/ 1165860 w 1691640"/>
                <a:gd name="connsiteY7" fmla="*/ 1752600 h 1836420"/>
                <a:gd name="connsiteX8" fmla="*/ 1219200 w 1691640"/>
                <a:gd name="connsiteY8" fmla="*/ 1699260 h 1836420"/>
                <a:gd name="connsiteX9" fmla="*/ 1333500 w 1691640"/>
                <a:gd name="connsiteY9" fmla="*/ 1623060 h 1836420"/>
                <a:gd name="connsiteX10" fmla="*/ 1394460 w 1691640"/>
                <a:gd name="connsiteY10" fmla="*/ 1554480 h 1836420"/>
                <a:gd name="connsiteX11" fmla="*/ 1440180 w 1691640"/>
                <a:gd name="connsiteY11" fmla="*/ 1531620 h 1836420"/>
                <a:gd name="connsiteX12" fmla="*/ 1440180 w 1691640"/>
                <a:gd name="connsiteY12" fmla="*/ 1531620 h 1836420"/>
                <a:gd name="connsiteX13" fmla="*/ 1455420 w 1691640"/>
                <a:gd name="connsiteY13" fmla="*/ 1463040 h 1836420"/>
                <a:gd name="connsiteX14" fmla="*/ 1524000 w 1691640"/>
                <a:gd name="connsiteY14" fmla="*/ 1280160 h 1836420"/>
                <a:gd name="connsiteX15" fmla="*/ 1554480 w 1691640"/>
                <a:gd name="connsiteY15" fmla="*/ 1203960 h 1836420"/>
                <a:gd name="connsiteX16" fmla="*/ 1607820 w 1691640"/>
                <a:gd name="connsiteY16" fmla="*/ 1249680 h 1836420"/>
                <a:gd name="connsiteX17" fmla="*/ 1668780 w 1691640"/>
                <a:gd name="connsiteY17" fmla="*/ 1257300 h 1836420"/>
                <a:gd name="connsiteX18" fmla="*/ 1668780 w 1691640"/>
                <a:gd name="connsiteY18" fmla="*/ 1257300 h 1836420"/>
                <a:gd name="connsiteX19" fmla="*/ 1691640 w 1691640"/>
                <a:gd name="connsiteY19" fmla="*/ 876300 h 1836420"/>
                <a:gd name="connsiteX20" fmla="*/ 1691640 w 1691640"/>
                <a:gd name="connsiteY20" fmla="*/ 876300 h 1836420"/>
                <a:gd name="connsiteX21" fmla="*/ 1584960 w 1691640"/>
                <a:gd name="connsiteY21" fmla="*/ 868680 h 1836420"/>
                <a:gd name="connsiteX22" fmla="*/ 1531620 w 1691640"/>
                <a:gd name="connsiteY22" fmla="*/ 876300 h 1836420"/>
                <a:gd name="connsiteX23" fmla="*/ 1470660 w 1691640"/>
                <a:gd name="connsiteY23" fmla="*/ 838200 h 1836420"/>
                <a:gd name="connsiteX24" fmla="*/ 1402080 w 1691640"/>
                <a:gd name="connsiteY24" fmla="*/ 792480 h 1836420"/>
                <a:gd name="connsiteX25" fmla="*/ 1295400 w 1691640"/>
                <a:gd name="connsiteY25" fmla="*/ 807720 h 1836420"/>
                <a:gd name="connsiteX26" fmla="*/ 1203960 w 1691640"/>
                <a:gd name="connsiteY26" fmla="*/ 845820 h 1836420"/>
                <a:gd name="connsiteX27" fmla="*/ 1203960 w 1691640"/>
                <a:gd name="connsiteY27" fmla="*/ 845820 h 1836420"/>
                <a:gd name="connsiteX28" fmla="*/ 1295400 w 1691640"/>
                <a:gd name="connsiteY28" fmla="*/ 1066800 h 1836420"/>
                <a:gd name="connsiteX29" fmla="*/ 1341120 w 1691640"/>
                <a:gd name="connsiteY29" fmla="*/ 1203960 h 1836420"/>
                <a:gd name="connsiteX30" fmla="*/ 1318260 w 1691640"/>
                <a:gd name="connsiteY30" fmla="*/ 1264920 h 1836420"/>
                <a:gd name="connsiteX31" fmla="*/ 1348740 w 1691640"/>
                <a:gd name="connsiteY31" fmla="*/ 1325880 h 1836420"/>
                <a:gd name="connsiteX32" fmla="*/ 1295400 w 1691640"/>
                <a:gd name="connsiteY32" fmla="*/ 1409700 h 1836420"/>
                <a:gd name="connsiteX33" fmla="*/ 1203960 w 1691640"/>
                <a:gd name="connsiteY33" fmla="*/ 1379220 h 1836420"/>
                <a:gd name="connsiteX34" fmla="*/ 1203960 w 1691640"/>
                <a:gd name="connsiteY34" fmla="*/ 1287780 h 1836420"/>
                <a:gd name="connsiteX35" fmla="*/ 1165860 w 1691640"/>
                <a:gd name="connsiteY35" fmla="*/ 1280160 h 1836420"/>
                <a:gd name="connsiteX36" fmla="*/ 1165860 w 1691640"/>
                <a:gd name="connsiteY36" fmla="*/ 1280160 h 1836420"/>
                <a:gd name="connsiteX37" fmla="*/ 1059180 w 1691640"/>
                <a:gd name="connsiteY37" fmla="*/ 1280160 h 1836420"/>
                <a:gd name="connsiteX38" fmla="*/ 1059180 w 1691640"/>
                <a:gd name="connsiteY38" fmla="*/ 1219200 h 1836420"/>
                <a:gd name="connsiteX39" fmla="*/ 1013460 w 1691640"/>
                <a:gd name="connsiteY39" fmla="*/ 1165860 h 1836420"/>
                <a:gd name="connsiteX40" fmla="*/ 990600 w 1691640"/>
                <a:gd name="connsiteY40" fmla="*/ 1150620 h 1836420"/>
                <a:gd name="connsiteX41" fmla="*/ 952500 w 1691640"/>
                <a:gd name="connsiteY41" fmla="*/ 1165860 h 1836420"/>
                <a:gd name="connsiteX42" fmla="*/ 944880 w 1691640"/>
                <a:gd name="connsiteY42" fmla="*/ 1188720 h 1836420"/>
                <a:gd name="connsiteX43" fmla="*/ 960120 w 1691640"/>
                <a:gd name="connsiteY43" fmla="*/ 1234440 h 1836420"/>
                <a:gd name="connsiteX44" fmla="*/ 929640 w 1691640"/>
                <a:gd name="connsiteY44" fmla="*/ 1234440 h 1836420"/>
                <a:gd name="connsiteX45" fmla="*/ 868680 w 1691640"/>
                <a:gd name="connsiteY45" fmla="*/ 1226820 h 1836420"/>
                <a:gd name="connsiteX46" fmla="*/ 868680 w 1691640"/>
                <a:gd name="connsiteY46" fmla="*/ 1226820 h 1836420"/>
                <a:gd name="connsiteX47" fmla="*/ 937260 w 1691640"/>
                <a:gd name="connsiteY47" fmla="*/ 1104900 h 1836420"/>
                <a:gd name="connsiteX48" fmla="*/ 929640 w 1691640"/>
                <a:gd name="connsiteY48" fmla="*/ 1082040 h 1836420"/>
                <a:gd name="connsiteX49" fmla="*/ 922020 w 1691640"/>
                <a:gd name="connsiteY49" fmla="*/ 1074420 h 1836420"/>
                <a:gd name="connsiteX50" fmla="*/ 845820 w 1691640"/>
                <a:gd name="connsiteY50" fmla="*/ 1074420 h 1836420"/>
                <a:gd name="connsiteX51" fmla="*/ 845820 w 1691640"/>
                <a:gd name="connsiteY51" fmla="*/ 1074420 h 1836420"/>
                <a:gd name="connsiteX52" fmla="*/ 784860 w 1691640"/>
                <a:gd name="connsiteY52" fmla="*/ 990600 h 1836420"/>
                <a:gd name="connsiteX53" fmla="*/ 784860 w 1691640"/>
                <a:gd name="connsiteY53" fmla="*/ 990600 h 1836420"/>
                <a:gd name="connsiteX54" fmla="*/ 716280 w 1691640"/>
                <a:gd name="connsiteY54" fmla="*/ 929640 h 1836420"/>
                <a:gd name="connsiteX55" fmla="*/ 716280 w 1691640"/>
                <a:gd name="connsiteY55" fmla="*/ 883920 h 1836420"/>
                <a:gd name="connsiteX56" fmla="*/ 731520 w 1691640"/>
                <a:gd name="connsiteY56" fmla="*/ 800100 h 1836420"/>
                <a:gd name="connsiteX57" fmla="*/ 716280 w 1691640"/>
                <a:gd name="connsiteY57" fmla="*/ 632460 h 1836420"/>
                <a:gd name="connsiteX58" fmla="*/ 716280 w 1691640"/>
                <a:gd name="connsiteY58" fmla="*/ 632460 h 1836420"/>
                <a:gd name="connsiteX59" fmla="*/ 708660 w 1691640"/>
                <a:gd name="connsiteY59" fmla="*/ 487680 h 1836420"/>
                <a:gd name="connsiteX60" fmla="*/ 708660 w 1691640"/>
                <a:gd name="connsiteY60" fmla="*/ 487680 h 1836420"/>
                <a:gd name="connsiteX61" fmla="*/ 777240 w 1691640"/>
                <a:gd name="connsiteY61" fmla="*/ 266700 h 1836420"/>
                <a:gd name="connsiteX62" fmla="*/ 868680 w 1691640"/>
                <a:gd name="connsiteY62" fmla="*/ 251460 h 1836420"/>
                <a:gd name="connsiteX63" fmla="*/ 876300 w 1691640"/>
                <a:gd name="connsiteY63" fmla="*/ 152400 h 1836420"/>
                <a:gd name="connsiteX64" fmla="*/ 937260 w 1691640"/>
                <a:gd name="connsiteY64" fmla="*/ 121920 h 1836420"/>
                <a:gd name="connsiteX65" fmla="*/ 975360 w 1691640"/>
                <a:gd name="connsiteY65" fmla="*/ 38100 h 1836420"/>
                <a:gd name="connsiteX66" fmla="*/ 777240 w 1691640"/>
                <a:gd name="connsiteY66" fmla="*/ 0 h 1836420"/>
                <a:gd name="connsiteX67" fmla="*/ 701040 w 1691640"/>
                <a:gd name="connsiteY67" fmla="*/ 0 h 1836420"/>
                <a:gd name="connsiteX68" fmla="*/ 609600 w 1691640"/>
                <a:gd name="connsiteY68" fmla="*/ 15240 h 1836420"/>
                <a:gd name="connsiteX69" fmla="*/ 601980 w 1691640"/>
                <a:gd name="connsiteY69" fmla="*/ 38100 h 1836420"/>
                <a:gd name="connsiteX70" fmla="*/ 624840 w 1691640"/>
                <a:gd name="connsiteY70" fmla="*/ 53340 h 1836420"/>
                <a:gd name="connsiteX71" fmla="*/ 586740 w 1691640"/>
                <a:gd name="connsiteY71" fmla="*/ 99060 h 1836420"/>
                <a:gd name="connsiteX72" fmla="*/ 556260 w 1691640"/>
                <a:gd name="connsiteY72" fmla="*/ 175260 h 1836420"/>
                <a:gd name="connsiteX73" fmla="*/ 617220 w 1691640"/>
                <a:gd name="connsiteY73" fmla="*/ 213360 h 1836420"/>
                <a:gd name="connsiteX74" fmla="*/ 594360 w 1691640"/>
                <a:gd name="connsiteY74" fmla="*/ 312420 h 1836420"/>
                <a:gd name="connsiteX75" fmla="*/ 548640 w 1691640"/>
                <a:gd name="connsiteY75" fmla="*/ 403860 h 1836420"/>
                <a:gd name="connsiteX76" fmla="*/ 449580 w 1691640"/>
                <a:gd name="connsiteY76" fmla="*/ 434340 h 1836420"/>
                <a:gd name="connsiteX77" fmla="*/ 381000 w 1691640"/>
                <a:gd name="connsiteY77" fmla="*/ 396240 h 1836420"/>
                <a:gd name="connsiteX78" fmla="*/ 350520 w 1691640"/>
                <a:gd name="connsiteY78" fmla="*/ 419100 h 1836420"/>
                <a:gd name="connsiteX79" fmla="*/ 350520 w 1691640"/>
                <a:gd name="connsiteY79" fmla="*/ 441960 h 1836420"/>
                <a:gd name="connsiteX80" fmla="*/ 274320 w 1691640"/>
                <a:gd name="connsiteY80" fmla="*/ 449580 h 1836420"/>
                <a:gd name="connsiteX81" fmla="*/ 266700 w 1691640"/>
                <a:gd name="connsiteY81" fmla="*/ 464820 h 1836420"/>
                <a:gd name="connsiteX82" fmla="*/ 312420 w 1691640"/>
                <a:gd name="connsiteY82" fmla="*/ 495300 h 1836420"/>
                <a:gd name="connsiteX83" fmla="*/ 312420 w 1691640"/>
                <a:gd name="connsiteY83" fmla="*/ 502920 h 1836420"/>
                <a:gd name="connsiteX84" fmla="*/ 297180 w 1691640"/>
                <a:gd name="connsiteY84" fmla="*/ 533400 h 1836420"/>
                <a:gd name="connsiteX85" fmla="*/ 274320 w 1691640"/>
                <a:gd name="connsiteY85" fmla="*/ 541020 h 1836420"/>
                <a:gd name="connsiteX86" fmla="*/ 266700 w 1691640"/>
                <a:gd name="connsiteY86" fmla="*/ 601980 h 1836420"/>
                <a:gd name="connsiteX87" fmla="*/ 198120 w 1691640"/>
                <a:gd name="connsiteY87" fmla="*/ 624840 h 1836420"/>
                <a:gd name="connsiteX88" fmla="*/ 137160 w 1691640"/>
                <a:gd name="connsiteY88" fmla="*/ 746760 h 1836420"/>
                <a:gd name="connsiteX89" fmla="*/ 30480 w 1691640"/>
                <a:gd name="connsiteY89" fmla="*/ 762000 h 1836420"/>
                <a:gd name="connsiteX90" fmla="*/ 0 w 1691640"/>
                <a:gd name="connsiteY90" fmla="*/ 815340 h 1836420"/>
                <a:gd name="connsiteX91" fmla="*/ 0 w 1691640"/>
                <a:gd name="connsiteY91" fmla="*/ 815340 h 1836420"/>
                <a:gd name="connsiteX92" fmla="*/ 15240 w 1691640"/>
                <a:gd name="connsiteY92" fmla="*/ 891540 h 1836420"/>
                <a:gd name="connsiteX93" fmla="*/ 106680 w 1691640"/>
                <a:gd name="connsiteY93" fmla="*/ 922020 h 1836420"/>
                <a:gd name="connsiteX94" fmla="*/ 342900 w 1691640"/>
                <a:gd name="connsiteY94" fmla="*/ 929640 h 1836420"/>
                <a:gd name="connsiteX95" fmla="*/ 388620 w 1691640"/>
                <a:gd name="connsiteY95" fmla="*/ 975360 h 1836420"/>
                <a:gd name="connsiteX96" fmla="*/ 510540 w 1691640"/>
                <a:gd name="connsiteY96" fmla="*/ 1028700 h 1836420"/>
                <a:gd name="connsiteX97" fmla="*/ 495300 w 1691640"/>
                <a:gd name="connsiteY97" fmla="*/ 1074420 h 1836420"/>
                <a:gd name="connsiteX98" fmla="*/ 518160 w 1691640"/>
                <a:gd name="connsiteY98" fmla="*/ 1089660 h 1836420"/>
                <a:gd name="connsiteX99" fmla="*/ 556260 w 1691640"/>
                <a:gd name="connsiteY99" fmla="*/ 1135380 h 1836420"/>
                <a:gd name="connsiteX100" fmla="*/ 525780 w 1691640"/>
                <a:gd name="connsiteY100" fmla="*/ 1219200 h 1836420"/>
                <a:gd name="connsiteX101" fmla="*/ 556260 w 1691640"/>
                <a:gd name="connsiteY101" fmla="*/ 1249680 h 1836420"/>
                <a:gd name="connsiteX102" fmla="*/ 502920 w 1691640"/>
                <a:gd name="connsiteY102" fmla="*/ 1363980 h 1836420"/>
                <a:gd name="connsiteX103" fmla="*/ 426720 w 1691640"/>
                <a:gd name="connsiteY103" fmla="*/ 1310640 h 1836420"/>
                <a:gd name="connsiteX104" fmla="*/ 350520 w 1691640"/>
                <a:gd name="connsiteY104" fmla="*/ 1257300 h 1836420"/>
                <a:gd name="connsiteX105" fmla="*/ 304800 w 1691640"/>
                <a:gd name="connsiteY105" fmla="*/ 1211580 h 1836420"/>
                <a:gd name="connsiteX106" fmla="*/ 289560 w 1691640"/>
                <a:gd name="connsiteY106" fmla="*/ 1226820 h 1836420"/>
                <a:gd name="connsiteX107" fmla="*/ 335280 w 1691640"/>
                <a:gd name="connsiteY107" fmla="*/ 1303020 h 1836420"/>
                <a:gd name="connsiteX108" fmla="*/ 312420 w 1691640"/>
                <a:gd name="connsiteY108" fmla="*/ 1333500 h 1836420"/>
                <a:gd name="connsiteX109" fmla="*/ 304800 w 1691640"/>
                <a:gd name="connsiteY109" fmla="*/ 1592580 h 183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91640" h="1836420">
                  <a:moveTo>
                    <a:pt x="304800" y="1592580"/>
                  </a:moveTo>
                  <a:lnTo>
                    <a:pt x="525780" y="1653540"/>
                  </a:lnTo>
                  <a:lnTo>
                    <a:pt x="685800" y="1699260"/>
                  </a:lnTo>
                  <a:lnTo>
                    <a:pt x="800100" y="1760220"/>
                  </a:lnTo>
                  <a:lnTo>
                    <a:pt x="914400" y="1783080"/>
                  </a:lnTo>
                  <a:lnTo>
                    <a:pt x="1051560" y="1836420"/>
                  </a:lnTo>
                  <a:lnTo>
                    <a:pt x="1051560" y="1836420"/>
                  </a:lnTo>
                  <a:lnTo>
                    <a:pt x="1165860" y="1752600"/>
                  </a:lnTo>
                  <a:lnTo>
                    <a:pt x="1219200" y="1699260"/>
                  </a:lnTo>
                  <a:lnTo>
                    <a:pt x="1333500" y="1623060"/>
                  </a:lnTo>
                  <a:lnTo>
                    <a:pt x="1394460" y="1554480"/>
                  </a:lnTo>
                  <a:lnTo>
                    <a:pt x="1440180" y="1531620"/>
                  </a:lnTo>
                  <a:lnTo>
                    <a:pt x="1440180" y="1531620"/>
                  </a:lnTo>
                  <a:lnTo>
                    <a:pt x="1455420" y="1463040"/>
                  </a:lnTo>
                  <a:lnTo>
                    <a:pt x="1524000" y="1280160"/>
                  </a:lnTo>
                  <a:lnTo>
                    <a:pt x="1554480" y="1203960"/>
                  </a:lnTo>
                  <a:lnTo>
                    <a:pt x="1607820" y="1249680"/>
                  </a:lnTo>
                  <a:lnTo>
                    <a:pt x="1668780" y="1257300"/>
                  </a:lnTo>
                  <a:lnTo>
                    <a:pt x="1668780" y="1257300"/>
                  </a:lnTo>
                  <a:lnTo>
                    <a:pt x="1691640" y="876300"/>
                  </a:lnTo>
                  <a:lnTo>
                    <a:pt x="1691640" y="876300"/>
                  </a:lnTo>
                  <a:lnTo>
                    <a:pt x="1584960" y="868680"/>
                  </a:lnTo>
                  <a:lnTo>
                    <a:pt x="1531620" y="876300"/>
                  </a:lnTo>
                  <a:lnTo>
                    <a:pt x="1470660" y="838200"/>
                  </a:lnTo>
                  <a:lnTo>
                    <a:pt x="1402080" y="792480"/>
                  </a:lnTo>
                  <a:lnTo>
                    <a:pt x="1295400" y="807720"/>
                  </a:lnTo>
                  <a:lnTo>
                    <a:pt x="1203960" y="845820"/>
                  </a:lnTo>
                  <a:lnTo>
                    <a:pt x="1203960" y="845820"/>
                  </a:lnTo>
                  <a:lnTo>
                    <a:pt x="1295400" y="1066800"/>
                  </a:lnTo>
                  <a:lnTo>
                    <a:pt x="1341120" y="1203960"/>
                  </a:lnTo>
                  <a:lnTo>
                    <a:pt x="1318260" y="1264920"/>
                  </a:lnTo>
                  <a:lnTo>
                    <a:pt x="1348740" y="1325880"/>
                  </a:lnTo>
                  <a:lnTo>
                    <a:pt x="1295400" y="1409700"/>
                  </a:lnTo>
                  <a:lnTo>
                    <a:pt x="1203960" y="1379220"/>
                  </a:lnTo>
                  <a:lnTo>
                    <a:pt x="1203960" y="1287780"/>
                  </a:lnTo>
                  <a:lnTo>
                    <a:pt x="1165860" y="1280160"/>
                  </a:lnTo>
                  <a:lnTo>
                    <a:pt x="1165860" y="1280160"/>
                  </a:lnTo>
                  <a:lnTo>
                    <a:pt x="1059180" y="1280160"/>
                  </a:lnTo>
                  <a:lnTo>
                    <a:pt x="1059180" y="1219200"/>
                  </a:lnTo>
                  <a:lnTo>
                    <a:pt x="1013460" y="1165860"/>
                  </a:lnTo>
                  <a:lnTo>
                    <a:pt x="990600" y="1150620"/>
                  </a:lnTo>
                  <a:lnTo>
                    <a:pt x="952500" y="1165860"/>
                  </a:lnTo>
                  <a:lnTo>
                    <a:pt x="944880" y="1188720"/>
                  </a:lnTo>
                  <a:lnTo>
                    <a:pt x="960120" y="1234440"/>
                  </a:lnTo>
                  <a:lnTo>
                    <a:pt x="929640" y="1234440"/>
                  </a:lnTo>
                  <a:lnTo>
                    <a:pt x="868680" y="1226820"/>
                  </a:lnTo>
                  <a:lnTo>
                    <a:pt x="868680" y="1226820"/>
                  </a:lnTo>
                  <a:lnTo>
                    <a:pt x="937260" y="1104900"/>
                  </a:lnTo>
                  <a:lnTo>
                    <a:pt x="929640" y="1082040"/>
                  </a:lnTo>
                  <a:lnTo>
                    <a:pt x="922020" y="1074420"/>
                  </a:lnTo>
                  <a:lnTo>
                    <a:pt x="845820" y="1074420"/>
                  </a:lnTo>
                  <a:lnTo>
                    <a:pt x="845820" y="1074420"/>
                  </a:lnTo>
                  <a:lnTo>
                    <a:pt x="784860" y="990600"/>
                  </a:lnTo>
                  <a:lnTo>
                    <a:pt x="784860" y="990600"/>
                  </a:lnTo>
                  <a:lnTo>
                    <a:pt x="716280" y="929640"/>
                  </a:lnTo>
                  <a:lnTo>
                    <a:pt x="716280" y="883920"/>
                  </a:lnTo>
                  <a:lnTo>
                    <a:pt x="731520" y="800100"/>
                  </a:lnTo>
                  <a:lnTo>
                    <a:pt x="716280" y="632460"/>
                  </a:lnTo>
                  <a:lnTo>
                    <a:pt x="716280" y="632460"/>
                  </a:lnTo>
                  <a:lnTo>
                    <a:pt x="708660" y="487680"/>
                  </a:lnTo>
                  <a:lnTo>
                    <a:pt x="708660" y="487680"/>
                  </a:lnTo>
                  <a:lnTo>
                    <a:pt x="777240" y="266700"/>
                  </a:lnTo>
                  <a:lnTo>
                    <a:pt x="868680" y="251460"/>
                  </a:lnTo>
                  <a:lnTo>
                    <a:pt x="876300" y="152400"/>
                  </a:lnTo>
                  <a:lnTo>
                    <a:pt x="937260" y="121920"/>
                  </a:lnTo>
                  <a:lnTo>
                    <a:pt x="975360" y="38100"/>
                  </a:lnTo>
                  <a:lnTo>
                    <a:pt x="777240" y="0"/>
                  </a:lnTo>
                  <a:lnTo>
                    <a:pt x="701040" y="0"/>
                  </a:lnTo>
                  <a:lnTo>
                    <a:pt x="609600" y="15240"/>
                  </a:lnTo>
                  <a:lnTo>
                    <a:pt x="601980" y="38100"/>
                  </a:lnTo>
                  <a:lnTo>
                    <a:pt x="624840" y="53340"/>
                  </a:lnTo>
                  <a:lnTo>
                    <a:pt x="586740" y="99060"/>
                  </a:lnTo>
                  <a:lnTo>
                    <a:pt x="556260" y="175260"/>
                  </a:lnTo>
                  <a:lnTo>
                    <a:pt x="617220" y="213360"/>
                  </a:lnTo>
                  <a:lnTo>
                    <a:pt x="594360" y="312420"/>
                  </a:lnTo>
                  <a:lnTo>
                    <a:pt x="548640" y="403860"/>
                  </a:lnTo>
                  <a:lnTo>
                    <a:pt x="449580" y="434340"/>
                  </a:lnTo>
                  <a:lnTo>
                    <a:pt x="381000" y="396240"/>
                  </a:lnTo>
                  <a:lnTo>
                    <a:pt x="350520" y="419100"/>
                  </a:lnTo>
                  <a:lnTo>
                    <a:pt x="350520" y="441960"/>
                  </a:lnTo>
                  <a:lnTo>
                    <a:pt x="274320" y="449580"/>
                  </a:lnTo>
                  <a:lnTo>
                    <a:pt x="266700" y="464820"/>
                  </a:lnTo>
                  <a:lnTo>
                    <a:pt x="312420" y="495300"/>
                  </a:lnTo>
                  <a:lnTo>
                    <a:pt x="312420" y="502920"/>
                  </a:lnTo>
                  <a:lnTo>
                    <a:pt x="297180" y="533400"/>
                  </a:lnTo>
                  <a:lnTo>
                    <a:pt x="274320" y="541020"/>
                  </a:lnTo>
                  <a:lnTo>
                    <a:pt x="266700" y="601980"/>
                  </a:lnTo>
                  <a:lnTo>
                    <a:pt x="198120" y="624840"/>
                  </a:lnTo>
                  <a:lnTo>
                    <a:pt x="137160" y="746760"/>
                  </a:lnTo>
                  <a:lnTo>
                    <a:pt x="30480" y="762000"/>
                  </a:lnTo>
                  <a:lnTo>
                    <a:pt x="0" y="815340"/>
                  </a:lnTo>
                  <a:lnTo>
                    <a:pt x="0" y="815340"/>
                  </a:lnTo>
                  <a:lnTo>
                    <a:pt x="15240" y="891540"/>
                  </a:lnTo>
                  <a:lnTo>
                    <a:pt x="106680" y="922020"/>
                  </a:lnTo>
                  <a:lnTo>
                    <a:pt x="342900" y="929640"/>
                  </a:lnTo>
                  <a:lnTo>
                    <a:pt x="388620" y="975360"/>
                  </a:lnTo>
                  <a:lnTo>
                    <a:pt x="510540" y="1028700"/>
                  </a:lnTo>
                  <a:lnTo>
                    <a:pt x="495300" y="1074420"/>
                  </a:lnTo>
                  <a:lnTo>
                    <a:pt x="518160" y="1089660"/>
                  </a:lnTo>
                  <a:lnTo>
                    <a:pt x="556260" y="1135380"/>
                  </a:lnTo>
                  <a:lnTo>
                    <a:pt x="525780" y="1219200"/>
                  </a:lnTo>
                  <a:lnTo>
                    <a:pt x="556260" y="1249680"/>
                  </a:lnTo>
                  <a:lnTo>
                    <a:pt x="502920" y="1363980"/>
                  </a:lnTo>
                  <a:lnTo>
                    <a:pt x="426720" y="1310640"/>
                  </a:lnTo>
                  <a:lnTo>
                    <a:pt x="350520" y="1257300"/>
                  </a:lnTo>
                  <a:lnTo>
                    <a:pt x="304800" y="1211580"/>
                  </a:lnTo>
                  <a:lnTo>
                    <a:pt x="289560" y="1226820"/>
                  </a:lnTo>
                  <a:lnTo>
                    <a:pt x="335280" y="1303020"/>
                  </a:lnTo>
                  <a:lnTo>
                    <a:pt x="312420" y="1333500"/>
                  </a:lnTo>
                  <a:lnTo>
                    <a:pt x="304800" y="15925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6071472" y="2583911"/>
              <a:ext cx="1112343" cy="541409"/>
            </a:xfrm>
            <a:custGeom>
              <a:avLst/>
              <a:gdLst>
                <a:gd name="connsiteX0" fmla="*/ 0 w 1493520"/>
                <a:gd name="connsiteY0" fmla="*/ 457200 h 777240"/>
                <a:gd name="connsiteX1" fmla="*/ 45720 w 1493520"/>
                <a:gd name="connsiteY1" fmla="*/ 381000 h 777240"/>
                <a:gd name="connsiteX2" fmla="*/ 106680 w 1493520"/>
                <a:gd name="connsiteY2" fmla="*/ 342900 h 777240"/>
                <a:gd name="connsiteX3" fmla="*/ 160020 w 1493520"/>
                <a:gd name="connsiteY3" fmla="*/ 327660 h 777240"/>
                <a:gd name="connsiteX4" fmla="*/ 228600 w 1493520"/>
                <a:gd name="connsiteY4" fmla="*/ 335280 h 777240"/>
                <a:gd name="connsiteX5" fmla="*/ 243840 w 1493520"/>
                <a:gd name="connsiteY5" fmla="*/ 403860 h 777240"/>
                <a:gd name="connsiteX6" fmla="*/ 289560 w 1493520"/>
                <a:gd name="connsiteY6" fmla="*/ 480060 h 777240"/>
                <a:gd name="connsiteX7" fmla="*/ 289560 w 1493520"/>
                <a:gd name="connsiteY7" fmla="*/ 480060 h 777240"/>
                <a:gd name="connsiteX8" fmla="*/ 426720 w 1493520"/>
                <a:gd name="connsiteY8" fmla="*/ 533400 h 777240"/>
                <a:gd name="connsiteX9" fmla="*/ 457200 w 1493520"/>
                <a:gd name="connsiteY9" fmla="*/ 510540 h 777240"/>
                <a:gd name="connsiteX10" fmla="*/ 457200 w 1493520"/>
                <a:gd name="connsiteY10" fmla="*/ 510540 h 777240"/>
                <a:gd name="connsiteX11" fmla="*/ 502920 w 1493520"/>
                <a:gd name="connsiteY11" fmla="*/ 426720 h 777240"/>
                <a:gd name="connsiteX12" fmla="*/ 502920 w 1493520"/>
                <a:gd name="connsiteY12" fmla="*/ 426720 h 777240"/>
                <a:gd name="connsiteX13" fmla="*/ 601980 w 1493520"/>
                <a:gd name="connsiteY13" fmla="*/ 396240 h 777240"/>
                <a:gd name="connsiteX14" fmla="*/ 548640 w 1493520"/>
                <a:gd name="connsiteY14" fmla="*/ 251460 h 777240"/>
                <a:gd name="connsiteX15" fmla="*/ 563880 w 1493520"/>
                <a:gd name="connsiteY15" fmla="*/ 182880 h 777240"/>
                <a:gd name="connsiteX16" fmla="*/ 502920 w 1493520"/>
                <a:gd name="connsiteY16" fmla="*/ 60960 h 777240"/>
                <a:gd name="connsiteX17" fmla="*/ 541020 w 1493520"/>
                <a:gd name="connsiteY17" fmla="*/ 0 h 777240"/>
                <a:gd name="connsiteX18" fmla="*/ 594360 w 1493520"/>
                <a:gd name="connsiteY18" fmla="*/ 45720 h 777240"/>
                <a:gd name="connsiteX19" fmla="*/ 640080 w 1493520"/>
                <a:gd name="connsiteY19" fmla="*/ 45720 h 777240"/>
                <a:gd name="connsiteX20" fmla="*/ 708660 w 1493520"/>
                <a:gd name="connsiteY20" fmla="*/ 38100 h 777240"/>
                <a:gd name="connsiteX21" fmla="*/ 784860 w 1493520"/>
                <a:gd name="connsiteY21" fmla="*/ 129540 h 777240"/>
                <a:gd name="connsiteX22" fmla="*/ 830580 w 1493520"/>
                <a:gd name="connsiteY22" fmla="*/ 175260 h 777240"/>
                <a:gd name="connsiteX23" fmla="*/ 914400 w 1493520"/>
                <a:gd name="connsiteY23" fmla="*/ 167640 h 777240"/>
                <a:gd name="connsiteX24" fmla="*/ 975360 w 1493520"/>
                <a:gd name="connsiteY24" fmla="*/ 198120 h 777240"/>
                <a:gd name="connsiteX25" fmla="*/ 1013460 w 1493520"/>
                <a:gd name="connsiteY25" fmla="*/ 175260 h 777240"/>
                <a:gd name="connsiteX26" fmla="*/ 975360 w 1493520"/>
                <a:gd name="connsiteY26" fmla="*/ 106680 h 777240"/>
                <a:gd name="connsiteX27" fmla="*/ 982980 w 1493520"/>
                <a:gd name="connsiteY27" fmla="*/ 76200 h 777240"/>
                <a:gd name="connsiteX28" fmla="*/ 1051560 w 1493520"/>
                <a:gd name="connsiteY28" fmla="*/ 83820 h 777240"/>
                <a:gd name="connsiteX29" fmla="*/ 1112520 w 1493520"/>
                <a:gd name="connsiteY29" fmla="*/ 114300 h 777240"/>
                <a:gd name="connsiteX30" fmla="*/ 1158240 w 1493520"/>
                <a:gd name="connsiteY30" fmla="*/ 144780 h 777240"/>
                <a:gd name="connsiteX31" fmla="*/ 1234440 w 1493520"/>
                <a:gd name="connsiteY31" fmla="*/ 160020 h 777240"/>
                <a:gd name="connsiteX32" fmla="*/ 1226820 w 1493520"/>
                <a:gd name="connsiteY32" fmla="*/ 190500 h 777240"/>
                <a:gd name="connsiteX33" fmla="*/ 1249680 w 1493520"/>
                <a:gd name="connsiteY33" fmla="*/ 220980 h 777240"/>
                <a:gd name="connsiteX34" fmla="*/ 1295400 w 1493520"/>
                <a:gd name="connsiteY34" fmla="*/ 220980 h 777240"/>
                <a:gd name="connsiteX35" fmla="*/ 1333500 w 1493520"/>
                <a:gd name="connsiteY35" fmla="*/ 289560 h 777240"/>
                <a:gd name="connsiteX36" fmla="*/ 1394460 w 1493520"/>
                <a:gd name="connsiteY36" fmla="*/ 327660 h 777240"/>
                <a:gd name="connsiteX37" fmla="*/ 1447800 w 1493520"/>
                <a:gd name="connsiteY37" fmla="*/ 297180 h 777240"/>
                <a:gd name="connsiteX38" fmla="*/ 1485900 w 1493520"/>
                <a:gd name="connsiteY38" fmla="*/ 312420 h 777240"/>
                <a:gd name="connsiteX39" fmla="*/ 1493520 w 1493520"/>
                <a:gd name="connsiteY39" fmla="*/ 358140 h 777240"/>
                <a:gd name="connsiteX40" fmla="*/ 1463040 w 1493520"/>
                <a:gd name="connsiteY40" fmla="*/ 449580 h 777240"/>
                <a:gd name="connsiteX41" fmla="*/ 1325880 w 1493520"/>
                <a:gd name="connsiteY41" fmla="*/ 480060 h 777240"/>
                <a:gd name="connsiteX42" fmla="*/ 1242060 w 1493520"/>
                <a:gd name="connsiteY42" fmla="*/ 480060 h 777240"/>
                <a:gd name="connsiteX43" fmla="*/ 1203960 w 1493520"/>
                <a:gd name="connsiteY43" fmla="*/ 441960 h 777240"/>
                <a:gd name="connsiteX44" fmla="*/ 1143000 w 1493520"/>
                <a:gd name="connsiteY44" fmla="*/ 441960 h 777240"/>
                <a:gd name="connsiteX45" fmla="*/ 1097280 w 1493520"/>
                <a:gd name="connsiteY45" fmla="*/ 487680 h 777240"/>
                <a:gd name="connsiteX46" fmla="*/ 1021080 w 1493520"/>
                <a:gd name="connsiteY46" fmla="*/ 502920 h 777240"/>
                <a:gd name="connsiteX47" fmla="*/ 1021080 w 1493520"/>
                <a:gd name="connsiteY47" fmla="*/ 502920 h 777240"/>
                <a:gd name="connsiteX48" fmla="*/ 640080 w 1493520"/>
                <a:gd name="connsiteY48" fmla="*/ 548640 h 777240"/>
                <a:gd name="connsiteX49" fmla="*/ 624840 w 1493520"/>
                <a:gd name="connsiteY49" fmla="*/ 571500 h 777240"/>
                <a:gd name="connsiteX50" fmla="*/ 647700 w 1493520"/>
                <a:gd name="connsiteY50" fmla="*/ 777240 h 777240"/>
                <a:gd name="connsiteX51" fmla="*/ 563880 w 1493520"/>
                <a:gd name="connsiteY51" fmla="*/ 762000 h 777240"/>
                <a:gd name="connsiteX52" fmla="*/ 495300 w 1493520"/>
                <a:gd name="connsiteY52" fmla="*/ 769620 h 777240"/>
                <a:gd name="connsiteX53" fmla="*/ 449580 w 1493520"/>
                <a:gd name="connsiteY53" fmla="*/ 655320 h 777240"/>
                <a:gd name="connsiteX54" fmla="*/ 449580 w 1493520"/>
                <a:gd name="connsiteY54" fmla="*/ 655320 h 777240"/>
                <a:gd name="connsiteX55" fmla="*/ 342900 w 1493520"/>
                <a:gd name="connsiteY55" fmla="*/ 624840 h 777240"/>
                <a:gd name="connsiteX56" fmla="*/ 320040 w 1493520"/>
                <a:gd name="connsiteY56" fmla="*/ 563880 h 777240"/>
                <a:gd name="connsiteX57" fmla="*/ 251460 w 1493520"/>
                <a:gd name="connsiteY57" fmla="*/ 525780 h 777240"/>
                <a:gd name="connsiteX58" fmla="*/ 175260 w 1493520"/>
                <a:gd name="connsiteY58" fmla="*/ 480060 h 777240"/>
                <a:gd name="connsiteX59" fmla="*/ 160020 w 1493520"/>
                <a:gd name="connsiteY59" fmla="*/ 441960 h 777240"/>
                <a:gd name="connsiteX60" fmla="*/ 68580 w 1493520"/>
                <a:gd name="connsiteY60" fmla="*/ 441960 h 777240"/>
                <a:gd name="connsiteX61" fmla="*/ 0 w 1493520"/>
                <a:gd name="connsiteY61" fmla="*/ 457200 h 77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3520" h="777240">
                  <a:moveTo>
                    <a:pt x="0" y="457200"/>
                  </a:moveTo>
                  <a:lnTo>
                    <a:pt x="45720" y="381000"/>
                  </a:lnTo>
                  <a:lnTo>
                    <a:pt x="106680" y="342900"/>
                  </a:lnTo>
                  <a:lnTo>
                    <a:pt x="160020" y="327660"/>
                  </a:lnTo>
                  <a:lnTo>
                    <a:pt x="228600" y="335280"/>
                  </a:lnTo>
                  <a:lnTo>
                    <a:pt x="243840" y="403860"/>
                  </a:lnTo>
                  <a:lnTo>
                    <a:pt x="289560" y="480060"/>
                  </a:lnTo>
                  <a:lnTo>
                    <a:pt x="289560" y="480060"/>
                  </a:lnTo>
                  <a:lnTo>
                    <a:pt x="426720" y="533400"/>
                  </a:lnTo>
                  <a:lnTo>
                    <a:pt x="457200" y="510540"/>
                  </a:lnTo>
                  <a:lnTo>
                    <a:pt x="457200" y="510540"/>
                  </a:lnTo>
                  <a:lnTo>
                    <a:pt x="502920" y="426720"/>
                  </a:lnTo>
                  <a:lnTo>
                    <a:pt x="502920" y="426720"/>
                  </a:lnTo>
                  <a:lnTo>
                    <a:pt x="601980" y="396240"/>
                  </a:lnTo>
                  <a:lnTo>
                    <a:pt x="548640" y="251460"/>
                  </a:lnTo>
                  <a:lnTo>
                    <a:pt x="563880" y="182880"/>
                  </a:lnTo>
                  <a:lnTo>
                    <a:pt x="502920" y="60960"/>
                  </a:lnTo>
                  <a:lnTo>
                    <a:pt x="541020" y="0"/>
                  </a:lnTo>
                  <a:lnTo>
                    <a:pt x="594360" y="45720"/>
                  </a:lnTo>
                  <a:lnTo>
                    <a:pt x="640080" y="45720"/>
                  </a:lnTo>
                  <a:lnTo>
                    <a:pt x="708660" y="38100"/>
                  </a:lnTo>
                  <a:lnTo>
                    <a:pt x="784860" y="129540"/>
                  </a:lnTo>
                  <a:lnTo>
                    <a:pt x="830580" y="175260"/>
                  </a:lnTo>
                  <a:lnTo>
                    <a:pt x="914400" y="167640"/>
                  </a:lnTo>
                  <a:lnTo>
                    <a:pt x="975360" y="198120"/>
                  </a:lnTo>
                  <a:lnTo>
                    <a:pt x="1013460" y="175260"/>
                  </a:lnTo>
                  <a:lnTo>
                    <a:pt x="975360" y="106680"/>
                  </a:lnTo>
                  <a:lnTo>
                    <a:pt x="982980" y="76200"/>
                  </a:lnTo>
                  <a:lnTo>
                    <a:pt x="1051560" y="83820"/>
                  </a:lnTo>
                  <a:lnTo>
                    <a:pt x="1112520" y="114300"/>
                  </a:lnTo>
                  <a:lnTo>
                    <a:pt x="1158240" y="144780"/>
                  </a:lnTo>
                  <a:lnTo>
                    <a:pt x="1234440" y="160020"/>
                  </a:lnTo>
                  <a:lnTo>
                    <a:pt x="1226820" y="190500"/>
                  </a:lnTo>
                  <a:lnTo>
                    <a:pt x="1249680" y="220980"/>
                  </a:lnTo>
                  <a:lnTo>
                    <a:pt x="1295400" y="220980"/>
                  </a:lnTo>
                  <a:lnTo>
                    <a:pt x="1333500" y="289560"/>
                  </a:lnTo>
                  <a:lnTo>
                    <a:pt x="1394460" y="327660"/>
                  </a:lnTo>
                  <a:lnTo>
                    <a:pt x="1447800" y="297180"/>
                  </a:lnTo>
                  <a:lnTo>
                    <a:pt x="1485900" y="312420"/>
                  </a:lnTo>
                  <a:lnTo>
                    <a:pt x="1493520" y="358140"/>
                  </a:lnTo>
                  <a:lnTo>
                    <a:pt x="1463040" y="449580"/>
                  </a:lnTo>
                  <a:lnTo>
                    <a:pt x="1325880" y="480060"/>
                  </a:lnTo>
                  <a:lnTo>
                    <a:pt x="1242060" y="480060"/>
                  </a:lnTo>
                  <a:lnTo>
                    <a:pt x="1203960" y="441960"/>
                  </a:lnTo>
                  <a:lnTo>
                    <a:pt x="1143000" y="441960"/>
                  </a:lnTo>
                  <a:lnTo>
                    <a:pt x="1097280" y="487680"/>
                  </a:lnTo>
                  <a:lnTo>
                    <a:pt x="1021080" y="502920"/>
                  </a:lnTo>
                  <a:lnTo>
                    <a:pt x="1021080" y="502920"/>
                  </a:lnTo>
                  <a:lnTo>
                    <a:pt x="640080" y="548640"/>
                  </a:lnTo>
                  <a:lnTo>
                    <a:pt x="624840" y="571500"/>
                  </a:lnTo>
                  <a:lnTo>
                    <a:pt x="647700" y="777240"/>
                  </a:lnTo>
                  <a:lnTo>
                    <a:pt x="563880" y="762000"/>
                  </a:lnTo>
                  <a:lnTo>
                    <a:pt x="495300" y="769620"/>
                  </a:lnTo>
                  <a:lnTo>
                    <a:pt x="449580" y="655320"/>
                  </a:lnTo>
                  <a:lnTo>
                    <a:pt x="449580" y="655320"/>
                  </a:lnTo>
                  <a:lnTo>
                    <a:pt x="342900" y="624840"/>
                  </a:lnTo>
                  <a:lnTo>
                    <a:pt x="320040" y="563880"/>
                  </a:lnTo>
                  <a:lnTo>
                    <a:pt x="251460" y="525780"/>
                  </a:lnTo>
                  <a:lnTo>
                    <a:pt x="175260" y="480060"/>
                  </a:lnTo>
                  <a:lnTo>
                    <a:pt x="160020" y="441960"/>
                  </a:lnTo>
                  <a:lnTo>
                    <a:pt x="68580" y="441960"/>
                  </a:lnTo>
                  <a:lnTo>
                    <a:pt x="0" y="4572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7" name="Полилиния 256"/>
            <p:cNvSpPr/>
            <p:nvPr/>
          </p:nvSpPr>
          <p:spPr>
            <a:xfrm>
              <a:off x="7808091" y="2912993"/>
              <a:ext cx="1169096" cy="1188979"/>
            </a:xfrm>
            <a:custGeom>
              <a:avLst/>
              <a:gdLst>
                <a:gd name="connsiteX0" fmla="*/ 45720 w 1569720"/>
                <a:gd name="connsiteY0" fmla="*/ 213360 h 1706880"/>
                <a:gd name="connsiteX1" fmla="*/ 167640 w 1569720"/>
                <a:gd name="connsiteY1" fmla="*/ 205740 h 1706880"/>
                <a:gd name="connsiteX2" fmla="*/ 243840 w 1569720"/>
                <a:gd name="connsiteY2" fmla="*/ 129540 h 1706880"/>
                <a:gd name="connsiteX3" fmla="*/ 320040 w 1569720"/>
                <a:gd name="connsiteY3" fmla="*/ 144780 h 1706880"/>
                <a:gd name="connsiteX4" fmla="*/ 426720 w 1569720"/>
                <a:gd name="connsiteY4" fmla="*/ 137160 h 1706880"/>
                <a:gd name="connsiteX5" fmla="*/ 510540 w 1569720"/>
                <a:gd name="connsiteY5" fmla="*/ 76200 h 1706880"/>
                <a:gd name="connsiteX6" fmla="*/ 594360 w 1569720"/>
                <a:gd name="connsiteY6" fmla="*/ 38100 h 1706880"/>
                <a:gd name="connsiteX7" fmla="*/ 647700 w 1569720"/>
                <a:gd name="connsiteY7" fmla="*/ 0 h 1706880"/>
                <a:gd name="connsiteX8" fmla="*/ 762000 w 1569720"/>
                <a:gd name="connsiteY8" fmla="*/ 45720 h 1706880"/>
                <a:gd name="connsiteX9" fmla="*/ 822960 w 1569720"/>
                <a:gd name="connsiteY9" fmla="*/ 83820 h 1706880"/>
                <a:gd name="connsiteX10" fmla="*/ 899160 w 1569720"/>
                <a:gd name="connsiteY10" fmla="*/ 106680 h 1706880"/>
                <a:gd name="connsiteX11" fmla="*/ 967740 w 1569720"/>
                <a:gd name="connsiteY11" fmla="*/ 114300 h 1706880"/>
                <a:gd name="connsiteX12" fmla="*/ 967740 w 1569720"/>
                <a:gd name="connsiteY12" fmla="*/ 152400 h 1706880"/>
                <a:gd name="connsiteX13" fmla="*/ 967740 w 1569720"/>
                <a:gd name="connsiteY13" fmla="*/ 228600 h 1706880"/>
                <a:gd name="connsiteX14" fmla="*/ 1120140 w 1569720"/>
                <a:gd name="connsiteY14" fmla="*/ 236220 h 1706880"/>
                <a:gd name="connsiteX15" fmla="*/ 1104900 w 1569720"/>
                <a:gd name="connsiteY15" fmla="*/ 289560 h 1706880"/>
                <a:gd name="connsiteX16" fmla="*/ 1104900 w 1569720"/>
                <a:gd name="connsiteY16" fmla="*/ 373380 h 1706880"/>
                <a:gd name="connsiteX17" fmla="*/ 1104900 w 1569720"/>
                <a:gd name="connsiteY17" fmla="*/ 419100 h 1706880"/>
                <a:gd name="connsiteX18" fmla="*/ 1219200 w 1569720"/>
                <a:gd name="connsiteY18" fmla="*/ 419100 h 1706880"/>
                <a:gd name="connsiteX19" fmla="*/ 1303020 w 1569720"/>
                <a:gd name="connsiteY19" fmla="*/ 434340 h 1706880"/>
                <a:gd name="connsiteX20" fmla="*/ 1386840 w 1569720"/>
                <a:gd name="connsiteY20" fmla="*/ 457200 h 1706880"/>
                <a:gd name="connsiteX21" fmla="*/ 1463040 w 1569720"/>
                <a:gd name="connsiteY21" fmla="*/ 548640 h 1706880"/>
                <a:gd name="connsiteX22" fmla="*/ 1508760 w 1569720"/>
                <a:gd name="connsiteY22" fmla="*/ 617220 h 1706880"/>
                <a:gd name="connsiteX23" fmla="*/ 1569720 w 1569720"/>
                <a:gd name="connsiteY23" fmla="*/ 609600 h 1706880"/>
                <a:gd name="connsiteX24" fmla="*/ 1569720 w 1569720"/>
                <a:gd name="connsiteY24" fmla="*/ 609600 h 1706880"/>
                <a:gd name="connsiteX25" fmla="*/ 1463040 w 1569720"/>
                <a:gd name="connsiteY25" fmla="*/ 853440 h 1706880"/>
                <a:gd name="connsiteX26" fmla="*/ 1394460 w 1569720"/>
                <a:gd name="connsiteY26" fmla="*/ 960120 h 1706880"/>
                <a:gd name="connsiteX27" fmla="*/ 1325880 w 1569720"/>
                <a:gd name="connsiteY27" fmla="*/ 998220 h 1706880"/>
                <a:gd name="connsiteX28" fmla="*/ 1280160 w 1569720"/>
                <a:gd name="connsiteY28" fmla="*/ 982980 h 1706880"/>
                <a:gd name="connsiteX29" fmla="*/ 1249680 w 1569720"/>
                <a:gd name="connsiteY29" fmla="*/ 1036320 h 1706880"/>
                <a:gd name="connsiteX30" fmla="*/ 1082040 w 1569720"/>
                <a:gd name="connsiteY30" fmla="*/ 1150620 h 1706880"/>
                <a:gd name="connsiteX31" fmla="*/ 1120140 w 1569720"/>
                <a:gd name="connsiteY31" fmla="*/ 1257300 h 1706880"/>
                <a:gd name="connsiteX32" fmla="*/ 1036320 w 1569720"/>
                <a:gd name="connsiteY32" fmla="*/ 1363980 h 1706880"/>
                <a:gd name="connsiteX33" fmla="*/ 1021080 w 1569720"/>
                <a:gd name="connsiteY33" fmla="*/ 1447800 h 1706880"/>
                <a:gd name="connsiteX34" fmla="*/ 967740 w 1569720"/>
                <a:gd name="connsiteY34" fmla="*/ 1554480 h 1706880"/>
                <a:gd name="connsiteX35" fmla="*/ 861060 w 1569720"/>
                <a:gd name="connsiteY35" fmla="*/ 1638300 h 1706880"/>
                <a:gd name="connsiteX36" fmla="*/ 830580 w 1569720"/>
                <a:gd name="connsiteY36" fmla="*/ 1661160 h 1706880"/>
                <a:gd name="connsiteX37" fmla="*/ 777240 w 1569720"/>
                <a:gd name="connsiteY37" fmla="*/ 1645920 h 1706880"/>
                <a:gd name="connsiteX38" fmla="*/ 693420 w 1569720"/>
                <a:gd name="connsiteY38" fmla="*/ 1706880 h 1706880"/>
                <a:gd name="connsiteX39" fmla="*/ 708660 w 1569720"/>
                <a:gd name="connsiteY39" fmla="*/ 1577340 h 1706880"/>
                <a:gd name="connsiteX40" fmla="*/ 853440 w 1569720"/>
                <a:gd name="connsiteY40" fmla="*/ 1508760 h 1706880"/>
                <a:gd name="connsiteX41" fmla="*/ 845820 w 1569720"/>
                <a:gd name="connsiteY41" fmla="*/ 1394460 h 1706880"/>
                <a:gd name="connsiteX42" fmla="*/ 777240 w 1569720"/>
                <a:gd name="connsiteY42" fmla="*/ 1363980 h 1706880"/>
                <a:gd name="connsiteX43" fmla="*/ 754380 w 1569720"/>
                <a:gd name="connsiteY43" fmla="*/ 1356360 h 1706880"/>
                <a:gd name="connsiteX44" fmla="*/ 731520 w 1569720"/>
                <a:gd name="connsiteY44" fmla="*/ 1341120 h 1706880"/>
                <a:gd name="connsiteX45" fmla="*/ 662940 w 1569720"/>
                <a:gd name="connsiteY45" fmla="*/ 1341120 h 1706880"/>
                <a:gd name="connsiteX46" fmla="*/ 647700 w 1569720"/>
                <a:gd name="connsiteY46" fmla="*/ 1165860 h 1706880"/>
                <a:gd name="connsiteX47" fmla="*/ 525780 w 1569720"/>
                <a:gd name="connsiteY47" fmla="*/ 1143000 h 1706880"/>
                <a:gd name="connsiteX48" fmla="*/ 533400 w 1569720"/>
                <a:gd name="connsiteY48" fmla="*/ 1112520 h 1706880"/>
                <a:gd name="connsiteX49" fmla="*/ 541020 w 1569720"/>
                <a:gd name="connsiteY49" fmla="*/ 1097280 h 1706880"/>
                <a:gd name="connsiteX50" fmla="*/ 510540 w 1569720"/>
                <a:gd name="connsiteY50" fmla="*/ 1074420 h 1706880"/>
                <a:gd name="connsiteX51" fmla="*/ 449580 w 1569720"/>
                <a:gd name="connsiteY51" fmla="*/ 1104900 h 1706880"/>
                <a:gd name="connsiteX52" fmla="*/ 411480 w 1569720"/>
                <a:gd name="connsiteY52" fmla="*/ 1150620 h 1706880"/>
                <a:gd name="connsiteX53" fmla="*/ 373380 w 1569720"/>
                <a:gd name="connsiteY53" fmla="*/ 1181100 h 1706880"/>
                <a:gd name="connsiteX54" fmla="*/ 304800 w 1569720"/>
                <a:gd name="connsiteY54" fmla="*/ 1135380 h 1706880"/>
                <a:gd name="connsiteX55" fmla="*/ 304800 w 1569720"/>
                <a:gd name="connsiteY55" fmla="*/ 1135380 h 1706880"/>
                <a:gd name="connsiteX56" fmla="*/ 281940 w 1569720"/>
                <a:gd name="connsiteY56" fmla="*/ 1104900 h 1706880"/>
                <a:gd name="connsiteX57" fmla="*/ 259080 w 1569720"/>
                <a:gd name="connsiteY57" fmla="*/ 1127760 h 1706880"/>
                <a:gd name="connsiteX58" fmla="*/ 259080 w 1569720"/>
                <a:gd name="connsiteY58" fmla="*/ 1127760 h 1706880"/>
                <a:gd name="connsiteX59" fmla="*/ 259080 w 1569720"/>
                <a:gd name="connsiteY59" fmla="*/ 1066800 h 1706880"/>
                <a:gd name="connsiteX60" fmla="*/ 190500 w 1569720"/>
                <a:gd name="connsiteY60" fmla="*/ 1013460 h 1706880"/>
                <a:gd name="connsiteX61" fmla="*/ 152400 w 1569720"/>
                <a:gd name="connsiteY61" fmla="*/ 1013460 h 1706880"/>
                <a:gd name="connsiteX62" fmla="*/ 129540 w 1569720"/>
                <a:gd name="connsiteY62" fmla="*/ 1043940 h 1706880"/>
                <a:gd name="connsiteX63" fmla="*/ 129540 w 1569720"/>
                <a:gd name="connsiteY63" fmla="*/ 1043940 h 1706880"/>
                <a:gd name="connsiteX64" fmla="*/ 83820 w 1569720"/>
                <a:gd name="connsiteY64" fmla="*/ 998220 h 1706880"/>
                <a:gd name="connsiteX65" fmla="*/ 99060 w 1569720"/>
                <a:gd name="connsiteY65" fmla="*/ 960120 h 1706880"/>
                <a:gd name="connsiteX66" fmla="*/ 137160 w 1569720"/>
                <a:gd name="connsiteY66" fmla="*/ 960120 h 1706880"/>
                <a:gd name="connsiteX67" fmla="*/ 198120 w 1569720"/>
                <a:gd name="connsiteY67" fmla="*/ 883920 h 1706880"/>
                <a:gd name="connsiteX68" fmla="*/ 281940 w 1569720"/>
                <a:gd name="connsiteY68" fmla="*/ 876300 h 1706880"/>
                <a:gd name="connsiteX69" fmla="*/ 320040 w 1569720"/>
                <a:gd name="connsiteY69" fmla="*/ 876300 h 1706880"/>
                <a:gd name="connsiteX70" fmla="*/ 304800 w 1569720"/>
                <a:gd name="connsiteY70" fmla="*/ 807720 h 1706880"/>
                <a:gd name="connsiteX71" fmla="*/ 350520 w 1569720"/>
                <a:gd name="connsiteY71" fmla="*/ 731520 h 1706880"/>
                <a:gd name="connsiteX72" fmla="*/ 381000 w 1569720"/>
                <a:gd name="connsiteY72" fmla="*/ 670560 h 1706880"/>
                <a:gd name="connsiteX73" fmla="*/ 373380 w 1569720"/>
                <a:gd name="connsiteY73" fmla="*/ 571500 h 1706880"/>
                <a:gd name="connsiteX74" fmla="*/ 358140 w 1569720"/>
                <a:gd name="connsiteY74" fmla="*/ 563880 h 1706880"/>
                <a:gd name="connsiteX75" fmla="*/ 358140 w 1569720"/>
                <a:gd name="connsiteY75" fmla="*/ 457200 h 1706880"/>
                <a:gd name="connsiteX76" fmla="*/ 312420 w 1569720"/>
                <a:gd name="connsiteY76" fmla="*/ 434340 h 1706880"/>
                <a:gd name="connsiteX77" fmla="*/ 297180 w 1569720"/>
                <a:gd name="connsiteY77" fmla="*/ 426720 h 1706880"/>
                <a:gd name="connsiteX78" fmla="*/ 297180 w 1569720"/>
                <a:gd name="connsiteY78" fmla="*/ 426720 h 1706880"/>
                <a:gd name="connsiteX79" fmla="*/ 312420 w 1569720"/>
                <a:gd name="connsiteY79" fmla="*/ 365760 h 1706880"/>
                <a:gd name="connsiteX80" fmla="*/ 304800 w 1569720"/>
                <a:gd name="connsiteY80" fmla="*/ 342900 h 1706880"/>
                <a:gd name="connsiteX81" fmla="*/ 281940 w 1569720"/>
                <a:gd name="connsiteY81" fmla="*/ 342900 h 1706880"/>
                <a:gd name="connsiteX82" fmla="*/ 213360 w 1569720"/>
                <a:gd name="connsiteY82" fmla="*/ 312420 h 1706880"/>
                <a:gd name="connsiteX83" fmla="*/ 243840 w 1569720"/>
                <a:gd name="connsiteY83" fmla="*/ 289560 h 1706880"/>
                <a:gd name="connsiteX84" fmla="*/ 190500 w 1569720"/>
                <a:gd name="connsiteY84" fmla="*/ 289560 h 1706880"/>
                <a:gd name="connsiteX85" fmla="*/ 137160 w 1569720"/>
                <a:gd name="connsiteY85" fmla="*/ 320040 h 1706880"/>
                <a:gd name="connsiteX86" fmla="*/ 60960 w 1569720"/>
                <a:gd name="connsiteY86" fmla="*/ 312420 h 1706880"/>
                <a:gd name="connsiteX87" fmla="*/ 15240 w 1569720"/>
                <a:gd name="connsiteY87" fmla="*/ 312420 h 1706880"/>
                <a:gd name="connsiteX88" fmla="*/ 7620 w 1569720"/>
                <a:gd name="connsiteY88" fmla="*/ 289560 h 1706880"/>
                <a:gd name="connsiteX89" fmla="*/ 0 w 1569720"/>
                <a:gd name="connsiteY89" fmla="*/ 251460 h 1706880"/>
                <a:gd name="connsiteX90" fmla="*/ 45720 w 1569720"/>
                <a:gd name="connsiteY90" fmla="*/ 213360 h 170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569720" h="1706880">
                  <a:moveTo>
                    <a:pt x="45720" y="213360"/>
                  </a:moveTo>
                  <a:lnTo>
                    <a:pt x="167640" y="205740"/>
                  </a:lnTo>
                  <a:lnTo>
                    <a:pt x="243840" y="129540"/>
                  </a:lnTo>
                  <a:lnTo>
                    <a:pt x="320040" y="144780"/>
                  </a:lnTo>
                  <a:lnTo>
                    <a:pt x="426720" y="137160"/>
                  </a:lnTo>
                  <a:lnTo>
                    <a:pt x="510540" y="76200"/>
                  </a:lnTo>
                  <a:lnTo>
                    <a:pt x="594360" y="38100"/>
                  </a:lnTo>
                  <a:lnTo>
                    <a:pt x="647700" y="0"/>
                  </a:lnTo>
                  <a:lnTo>
                    <a:pt x="762000" y="45720"/>
                  </a:lnTo>
                  <a:lnTo>
                    <a:pt x="822960" y="83820"/>
                  </a:lnTo>
                  <a:lnTo>
                    <a:pt x="899160" y="106680"/>
                  </a:lnTo>
                  <a:lnTo>
                    <a:pt x="967740" y="114300"/>
                  </a:lnTo>
                  <a:lnTo>
                    <a:pt x="967740" y="152400"/>
                  </a:lnTo>
                  <a:lnTo>
                    <a:pt x="967740" y="228600"/>
                  </a:lnTo>
                  <a:lnTo>
                    <a:pt x="1120140" y="236220"/>
                  </a:lnTo>
                  <a:lnTo>
                    <a:pt x="1104900" y="289560"/>
                  </a:lnTo>
                  <a:lnTo>
                    <a:pt x="1104900" y="373380"/>
                  </a:lnTo>
                  <a:lnTo>
                    <a:pt x="1104900" y="419100"/>
                  </a:lnTo>
                  <a:lnTo>
                    <a:pt x="1219200" y="419100"/>
                  </a:lnTo>
                  <a:lnTo>
                    <a:pt x="1303020" y="434340"/>
                  </a:lnTo>
                  <a:lnTo>
                    <a:pt x="1386840" y="457200"/>
                  </a:lnTo>
                  <a:lnTo>
                    <a:pt x="1463040" y="548640"/>
                  </a:lnTo>
                  <a:lnTo>
                    <a:pt x="1508760" y="617220"/>
                  </a:lnTo>
                  <a:lnTo>
                    <a:pt x="1569720" y="609600"/>
                  </a:lnTo>
                  <a:lnTo>
                    <a:pt x="1569720" y="609600"/>
                  </a:lnTo>
                  <a:lnTo>
                    <a:pt x="1463040" y="853440"/>
                  </a:lnTo>
                  <a:lnTo>
                    <a:pt x="1394460" y="960120"/>
                  </a:lnTo>
                  <a:lnTo>
                    <a:pt x="1325880" y="998220"/>
                  </a:lnTo>
                  <a:lnTo>
                    <a:pt x="1280160" y="982980"/>
                  </a:lnTo>
                  <a:lnTo>
                    <a:pt x="1249680" y="1036320"/>
                  </a:lnTo>
                  <a:lnTo>
                    <a:pt x="1082040" y="1150620"/>
                  </a:lnTo>
                  <a:lnTo>
                    <a:pt x="1120140" y="1257300"/>
                  </a:lnTo>
                  <a:lnTo>
                    <a:pt x="1036320" y="1363980"/>
                  </a:lnTo>
                  <a:lnTo>
                    <a:pt x="1021080" y="1447800"/>
                  </a:lnTo>
                  <a:lnTo>
                    <a:pt x="967740" y="1554480"/>
                  </a:lnTo>
                  <a:lnTo>
                    <a:pt x="861060" y="1638300"/>
                  </a:lnTo>
                  <a:lnTo>
                    <a:pt x="830580" y="1661160"/>
                  </a:lnTo>
                  <a:lnTo>
                    <a:pt x="777240" y="1645920"/>
                  </a:lnTo>
                  <a:lnTo>
                    <a:pt x="693420" y="1706880"/>
                  </a:lnTo>
                  <a:lnTo>
                    <a:pt x="708660" y="1577340"/>
                  </a:lnTo>
                  <a:lnTo>
                    <a:pt x="853440" y="1508760"/>
                  </a:lnTo>
                  <a:lnTo>
                    <a:pt x="845820" y="1394460"/>
                  </a:lnTo>
                  <a:lnTo>
                    <a:pt x="777240" y="1363980"/>
                  </a:lnTo>
                  <a:lnTo>
                    <a:pt x="754380" y="1356360"/>
                  </a:lnTo>
                  <a:lnTo>
                    <a:pt x="731520" y="1341120"/>
                  </a:lnTo>
                  <a:lnTo>
                    <a:pt x="662940" y="1341120"/>
                  </a:lnTo>
                  <a:lnTo>
                    <a:pt x="647700" y="1165860"/>
                  </a:lnTo>
                  <a:lnTo>
                    <a:pt x="525780" y="1143000"/>
                  </a:lnTo>
                  <a:lnTo>
                    <a:pt x="533400" y="1112520"/>
                  </a:lnTo>
                  <a:lnTo>
                    <a:pt x="541020" y="1097280"/>
                  </a:lnTo>
                  <a:lnTo>
                    <a:pt x="510540" y="1074420"/>
                  </a:lnTo>
                  <a:lnTo>
                    <a:pt x="449580" y="1104900"/>
                  </a:lnTo>
                  <a:lnTo>
                    <a:pt x="411480" y="1150620"/>
                  </a:lnTo>
                  <a:lnTo>
                    <a:pt x="373380" y="1181100"/>
                  </a:lnTo>
                  <a:lnTo>
                    <a:pt x="304800" y="1135380"/>
                  </a:lnTo>
                  <a:lnTo>
                    <a:pt x="304800" y="1135380"/>
                  </a:lnTo>
                  <a:lnTo>
                    <a:pt x="281940" y="1104900"/>
                  </a:lnTo>
                  <a:lnTo>
                    <a:pt x="259080" y="1127760"/>
                  </a:lnTo>
                  <a:lnTo>
                    <a:pt x="259080" y="1127760"/>
                  </a:lnTo>
                  <a:lnTo>
                    <a:pt x="259080" y="1066800"/>
                  </a:lnTo>
                  <a:lnTo>
                    <a:pt x="190500" y="1013460"/>
                  </a:lnTo>
                  <a:lnTo>
                    <a:pt x="152400" y="1013460"/>
                  </a:lnTo>
                  <a:lnTo>
                    <a:pt x="129540" y="1043940"/>
                  </a:lnTo>
                  <a:lnTo>
                    <a:pt x="129540" y="1043940"/>
                  </a:lnTo>
                  <a:lnTo>
                    <a:pt x="83820" y="998220"/>
                  </a:lnTo>
                  <a:lnTo>
                    <a:pt x="99060" y="960120"/>
                  </a:lnTo>
                  <a:lnTo>
                    <a:pt x="137160" y="960120"/>
                  </a:lnTo>
                  <a:lnTo>
                    <a:pt x="198120" y="883920"/>
                  </a:lnTo>
                  <a:lnTo>
                    <a:pt x="281940" y="876300"/>
                  </a:lnTo>
                  <a:lnTo>
                    <a:pt x="320040" y="876300"/>
                  </a:lnTo>
                  <a:lnTo>
                    <a:pt x="304800" y="807720"/>
                  </a:lnTo>
                  <a:lnTo>
                    <a:pt x="350520" y="731520"/>
                  </a:lnTo>
                  <a:lnTo>
                    <a:pt x="381000" y="670560"/>
                  </a:lnTo>
                  <a:lnTo>
                    <a:pt x="373380" y="571500"/>
                  </a:lnTo>
                  <a:lnTo>
                    <a:pt x="358140" y="563880"/>
                  </a:lnTo>
                  <a:lnTo>
                    <a:pt x="358140" y="457200"/>
                  </a:lnTo>
                  <a:lnTo>
                    <a:pt x="312420" y="434340"/>
                  </a:lnTo>
                  <a:lnTo>
                    <a:pt x="297180" y="426720"/>
                  </a:lnTo>
                  <a:lnTo>
                    <a:pt x="297180" y="426720"/>
                  </a:lnTo>
                  <a:lnTo>
                    <a:pt x="312420" y="365760"/>
                  </a:lnTo>
                  <a:lnTo>
                    <a:pt x="304800" y="342900"/>
                  </a:lnTo>
                  <a:lnTo>
                    <a:pt x="281940" y="342900"/>
                  </a:lnTo>
                  <a:lnTo>
                    <a:pt x="213360" y="312420"/>
                  </a:lnTo>
                  <a:lnTo>
                    <a:pt x="243840" y="289560"/>
                  </a:lnTo>
                  <a:lnTo>
                    <a:pt x="190500" y="289560"/>
                  </a:lnTo>
                  <a:lnTo>
                    <a:pt x="137160" y="320040"/>
                  </a:lnTo>
                  <a:lnTo>
                    <a:pt x="60960" y="312420"/>
                  </a:lnTo>
                  <a:lnTo>
                    <a:pt x="15240" y="312420"/>
                  </a:lnTo>
                  <a:lnTo>
                    <a:pt x="7620" y="289560"/>
                  </a:lnTo>
                  <a:lnTo>
                    <a:pt x="0" y="251460"/>
                  </a:lnTo>
                  <a:lnTo>
                    <a:pt x="45720" y="21336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8" name="Полилиния 257"/>
            <p:cNvSpPr/>
            <p:nvPr/>
          </p:nvSpPr>
          <p:spPr>
            <a:xfrm>
              <a:off x="4028396" y="1936331"/>
              <a:ext cx="1186122" cy="950121"/>
            </a:xfrm>
            <a:custGeom>
              <a:avLst/>
              <a:gdLst>
                <a:gd name="connsiteX0" fmla="*/ 0 w 1592580"/>
                <a:gd name="connsiteY0" fmla="*/ 419100 h 1363980"/>
                <a:gd name="connsiteX1" fmla="*/ 106680 w 1592580"/>
                <a:gd name="connsiteY1" fmla="*/ 396240 h 1363980"/>
                <a:gd name="connsiteX2" fmla="*/ 121920 w 1592580"/>
                <a:gd name="connsiteY2" fmla="*/ 342900 h 1363980"/>
                <a:gd name="connsiteX3" fmla="*/ 312420 w 1592580"/>
                <a:gd name="connsiteY3" fmla="*/ 320040 h 1363980"/>
                <a:gd name="connsiteX4" fmla="*/ 381000 w 1592580"/>
                <a:gd name="connsiteY4" fmla="*/ 198120 h 1363980"/>
                <a:gd name="connsiteX5" fmla="*/ 381000 w 1592580"/>
                <a:gd name="connsiteY5" fmla="*/ 198120 h 1363980"/>
                <a:gd name="connsiteX6" fmla="*/ 419100 w 1592580"/>
                <a:gd name="connsiteY6" fmla="*/ 91440 h 1363980"/>
                <a:gd name="connsiteX7" fmla="*/ 434340 w 1592580"/>
                <a:gd name="connsiteY7" fmla="*/ 60960 h 1363980"/>
                <a:gd name="connsiteX8" fmla="*/ 495300 w 1592580"/>
                <a:gd name="connsiteY8" fmla="*/ 45720 h 1363980"/>
                <a:gd name="connsiteX9" fmla="*/ 495300 w 1592580"/>
                <a:gd name="connsiteY9" fmla="*/ 45720 h 1363980"/>
                <a:gd name="connsiteX10" fmla="*/ 586740 w 1592580"/>
                <a:gd name="connsiteY10" fmla="*/ 15240 h 1363980"/>
                <a:gd name="connsiteX11" fmla="*/ 586740 w 1592580"/>
                <a:gd name="connsiteY11" fmla="*/ 45720 h 1363980"/>
                <a:gd name="connsiteX12" fmla="*/ 548640 w 1592580"/>
                <a:gd name="connsiteY12" fmla="*/ 99060 h 1363980"/>
                <a:gd name="connsiteX13" fmla="*/ 525780 w 1592580"/>
                <a:gd name="connsiteY13" fmla="*/ 137160 h 1363980"/>
                <a:gd name="connsiteX14" fmla="*/ 525780 w 1592580"/>
                <a:gd name="connsiteY14" fmla="*/ 160020 h 1363980"/>
                <a:gd name="connsiteX15" fmla="*/ 525780 w 1592580"/>
                <a:gd name="connsiteY15" fmla="*/ 198120 h 1363980"/>
                <a:gd name="connsiteX16" fmla="*/ 563880 w 1592580"/>
                <a:gd name="connsiteY16" fmla="*/ 198120 h 1363980"/>
                <a:gd name="connsiteX17" fmla="*/ 632460 w 1592580"/>
                <a:gd name="connsiteY17" fmla="*/ 228600 h 1363980"/>
                <a:gd name="connsiteX18" fmla="*/ 685800 w 1592580"/>
                <a:gd name="connsiteY18" fmla="*/ 228600 h 1363980"/>
                <a:gd name="connsiteX19" fmla="*/ 731520 w 1592580"/>
                <a:gd name="connsiteY19" fmla="*/ 236220 h 1363980"/>
                <a:gd name="connsiteX20" fmla="*/ 777240 w 1592580"/>
                <a:gd name="connsiteY20" fmla="*/ 274320 h 1363980"/>
                <a:gd name="connsiteX21" fmla="*/ 891540 w 1592580"/>
                <a:gd name="connsiteY21" fmla="*/ 182880 h 1363980"/>
                <a:gd name="connsiteX22" fmla="*/ 800100 w 1592580"/>
                <a:gd name="connsiteY22" fmla="*/ 83820 h 1363980"/>
                <a:gd name="connsiteX23" fmla="*/ 800100 w 1592580"/>
                <a:gd name="connsiteY23" fmla="*/ 83820 h 1363980"/>
                <a:gd name="connsiteX24" fmla="*/ 822960 w 1592580"/>
                <a:gd name="connsiteY24" fmla="*/ 15240 h 1363980"/>
                <a:gd name="connsiteX25" fmla="*/ 906780 w 1592580"/>
                <a:gd name="connsiteY25" fmla="*/ 0 h 1363980"/>
                <a:gd name="connsiteX26" fmla="*/ 1036320 w 1592580"/>
                <a:gd name="connsiteY26" fmla="*/ 121920 h 1363980"/>
                <a:gd name="connsiteX27" fmla="*/ 1028700 w 1592580"/>
                <a:gd name="connsiteY27" fmla="*/ 190500 h 1363980"/>
                <a:gd name="connsiteX28" fmla="*/ 1021080 w 1592580"/>
                <a:gd name="connsiteY28" fmla="*/ 266700 h 1363980"/>
                <a:gd name="connsiteX29" fmla="*/ 1074420 w 1592580"/>
                <a:gd name="connsiteY29" fmla="*/ 342900 h 1363980"/>
                <a:gd name="connsiteX30" fmla="*/ 1066800 w 1592580"/>
                <a:gd name="connsiteY30" fmla="*/ 388620 h 1363980"/>
                <a:gd name="connsiteX31" fmla="*/ 998220 w 1592580"/>
                <a:gd name="connsiteY31" fmla="*/ 472440 h 1363980"/>
                <a:gd name="connsiteX32" fmla="*/ 975360 w 1592580"/>
                <a:gd name="connsiteY32" fmla="*/ 510540 h 1363980"/>
                <a:gd name="connsiteX33" fmla="*/ 1013460 w 1592580"/>
                <a:gd name="connsiteY33" fmla="*/ 556260 h 1363980"/>
                <a:gd name="connsiteX34" fmla="*/ 1059180 w 1592580"/>
                <a:gd name="connsiteY34" fmla="*/ 594360 h 1363980"/>
                <a:gd name="connsiteX35" fmla="*/ 1135380 w 1592580"/>
                <a:gd name="connsiteY35" fmla="*/ 594360 h 1363980"/>
                <a:gd name="connsiteX36" fmla="*/ 1196340 w 1592580"/>
                <a:gd name="connsiteY36" fmla="*/ 601980 h 1363980"/>
                <a:gd name="connsiteX37" fmla="*/ 1211580 w 1592580"/>
                <a:gd name="connsiteY37" fmla="*/ 632460 h 1363980"/>
                <a:gd name="connsiteX38" fmla="*/ 1219200 w 1592580"/>
                <a:gd name="connsiteY38" fmla="*/ 723900 h 1363980"/>
                <a:gd name="connsiteX39" fmla="*/ 1242060 w 1592580"/>
                <a:gd name="connsiteY39" fmla="*/ 769620 h 1363980"/>
                <a:gd name="connsiteX40" fmla="*/ 1310640 w 1592580"/>
                <a:gd name="connsiteY40" fmla="*/ 784860 h 1363980"/>
                <a:gd name="connsiteX41" fmla="*/ 1341120 w 1592580"/>
                <a:gd name="connsiteY41" fmla="*/ 845820 h 1363980"/>
                <a:gd name="connsiteX42" fmla="*/ 1341120 w 1592580"/>
                <a:gd name="connsiteY42" fmla="*/ 845820 h 1363980"/>
                <a:gd name="connsiteX43" fmla="*/ 1402080 w 1592580"/>
                <a:gd name="connsiteY43" fmla="*/ 800100 h 1363980"/>
                <a:gd name="connsiteX44" fmla="*/ 1485900 w 1592580"/>
                <a:gd name="connsiteY44" fmla="*/ 807720 h 1363980"/>
                <a:gd name="connsiteX45" fmla="*/ 1584960 w 1592580"/>
                <a:gd name="connsiteY45" fmla="*/ 830580 h 1363980"/>
                <a:gd name="connsiteX46" fmla="*/ 1592580 w 1592580"/>
                <a:gd name="connsiteY46" fmla="*/ 876300 h 1363980"/>
                <a:gd name="connsiteX47" fmla="*/ 1577340 w 1592580"/>
                <a:gd name="connsiteY47" fmla="*/ 914400 h 1363980"/>
                <a:gd name="connsiteX48" fmla="*/ 1577340 w 1592580"/>
                <a:gd name="connsiteY48" fmla="*/ 914400 h 1363980"/>
                <a:gd name="connsiteX49" fmla="*/ 1584960 w 1592580"/>
                <a:gd name="connsiteY49" fmla="*/ 998220 h 1363980"/>
                <a:gd name="connsiteX50" fmla="*/ 1493520 w 1592580"/>
                <a:gd name="connsiteY50" fmla="*/ 998220 h 1363980"/>
                <a:gd name="connsiteX51" fmla="*/ 1455420 w 1592580"/>
                <a:gd name="connsiteY51" fmla="*/ 1005840 h 1363980"/>
                <a:gd name="connsiteX52" fmla="*/ 1447800 w 1592580"/>
                <a:gd name="connsiteY52" fmla="*/ 1043940 h 1363980"/>
                <a:gd name="connsiteX53" fmla="*/ 1424940 w 1592580"/>
                <a:gd name="connsiteY53" fmla="*/ 1097280 h 1363980"/>
                <a:gd name="connsiteX54" fmla="*/ 1394460 w 1592580"/>
                <a:gd name="connsiteY54" fmla="*/ 1112520 h 1363980"/>
                <a:gd name="connsiteX55" fmla="*/ 1356360 w 1592580"/>
                <a:gd name="connsiteY55" fmla="*/ 1120140 h 1363980"/>
                <a:gd name="connsiteX56" fmla="*/ 1333500 w 1592580"/>
                <a:gd name="connsiteY56" fmla="*/ 1150620 h 1363980"/>
                <a:gd name="connsiteX57" fmla="*/ 1242060 w 1592580"/>
                <a:gd name="connsiteY57" fmla="*/ 1135380 h 1363980"/>
                <a:gd name="connsiteX58" fmla="*/ 1242060 w 1592580"/>
                <a:gd name="connsiteY58" fmla="*/ 1135380 h 1363980"/>
                <a:gd name="connsiteX59" fmla="*/ 1135380 w 1592580"/>
                <a:gd name="connsiteY59" fmla="*/ 1127760 h 1363980"/>
                <a:gd name="connsiteX60" fmla="*/ 1112520 w 1592580"/>
                <a:gd name="connsiteY60" fmla="*/ 1120140 h 1363980"/>
                <a:gd name="connsiteX61" fmla="*/ 1043940 w 1592580"/>
                <a:gd name="connsiteY61" fmla="*/ 1165860 h 1363980"/>
                <a:gd name="connsiteX62" fmla="*/ 1097280 w 1592580"/>
                <a:gd name="connsiteY62" fmla="*/ 1181100 h 1363980"/>
                <a:gd name="connsiteX63" fmla="*/ 1104900 w 1592580"/>
                <a:gd name="connsiteY63" fmla="*/ 1333500 h 1363980"/>
                <a:gd name="connsiteX64" fmla="*/ 1028700 w 1592580"/>
                <a:gd name="connsiteY64" fmla="*/ 1363980 h 1363980"/>
                <a:gd name="connsiteX65" fmla="*/ 944880 w 1592580"/>
                <a:gd name="connsiteY65" fmla="*/ 1363980 h 1363980"/>
                <a:gd name="connsiteX66" fmla="*/ 944880 w 1592580"/>
                <a:gd name="connsiteY66" fmla="*/ 1363980 h 1363980"/>
                <a:gd name="connsiteX67" fmla="*/ 906780 w 1592580"/>
                <a:gd name="connsiteY67" fmla="*/ 1325880 h 1363980"/>
                <a:gd name="connsiteX68" fmla="*/ 815340 w 1592580"/>
                <a:gd name="connsiteY68" fmla="*/ 1325880 h 1363980"/>
                <a:gd name="connsiteX69" fmla="*/ 815340 w 1592580"/>
                <a:gd name="connsiteY69" fmla="*/ 1325880 h 1363980"/>
                <a:gd name="connsiteX70" fmla="*/ 769620 w 1592580"/>
                <a:gd name="connsiteY70" fmla="*/ 1272540 h 1363980"/>
                <a:gd name="connsiteX71" fmla="*/ 769620 w 1592580"/>
                <a:gd name="connsiteY71" fmla="*/ 1226820 h 1363980"/>
                <a:gd name="connsiteX72" fmla="*/ 701040 w 1592580"/>
                <a:gd name="connsiteY72" fmla="*/ 1043940 h 1363980"/>
                <a:gd name="connsiteX73" fmla="*/ 701040 w 1592580"/>
                <a:gd name="connsiteY73" fmla="*/ 967740 h 1363980"/>
                <a:gd name="connsiteX74" fmla="*/ 701040 w 1592580"/>
                <a:gd name="connsiteY74" fmla="*/ 967740 h 1363980"/>
                <a:gd name="connsiteX75" fmla="*/ 662940 w 1592580"/>
                <a:gd name="connsiteY75" fmla="*/ 914400 h 1363980"/>
                <a:gd name="connsiteX76" fmla="*/ 662940 w 1592580"/>
                <a:gd name="connsiteY76" fmla="*/ 914400 h 1363980"/>
                <a:gd name="connsiteX77" fmla="*/ 662940 w 1592580"/>
                <a:gd name="connsiteY77" fmla="*/ 914400 h 1363980"/>
                <a:gd name="connsiteX78" fmla="*/ 647700 w 1592580"/>
                <a:gd name="connsiteY78" fmla="*/ 838200 h 1363980"/>
                <a:gd name="connsiteX79" fmla="*/ 586740 w 1592580"/>
                <a:gd name="connsiteY79" fmla="*/ 800100 h 1363980"/>
                <a:gd name="connsiteX80" fmla="*/ 548640 w 1592580"/>
                <a:gd name="connsiteY80" fmla="*/ 800100 h 1363980"/>
                <a:gd name="connsiteX81" fmla="*/ 502920 w 1592580"/>
                <a:gd name="connsiteY81" fmla="*/ 762000 h 1363980"/>
                <a:gd name="connsiteX82" fmla="*/ 495300 w 1592580"/>
                <a:gd name="connsiteY82" fmla="*/ 731520 h 1363980"/>
                <a:gd name="connsiteX83" fmla="*/ 426720 w 1592580"/>
                <a:gd name="connsiteY83" fmla="*/ 708660 h 1363980"/>
                <a:gd name="connsiteX84" fmla="*/ 419100 w 1592580"/>
                <a:gd name="connsiteY84" fmla="*/ 655320 h 1363980"/>
                <a:gd name="connsiteX85" fmla="*/ 419100 w 1592580"/>
                <a:gd name="connsiteY85" fmla="*/ 655320 h 1363980"/>
                <a:gd name="connsiteX86" fmla="*/ 358140 w 1592580"/>
                <a:gd name="connsiteY86" fmla="*/ 617220 h 1363980"/>
                <a:gd name="connsiteX87" fmla="*/ 327660 w 1592580"/>
                <a:gd name="connsiteY87" fmla="*/ 609600 h 1363980"/>
                <a:gd name="connsiteX88" fmla="*/ 289560 w 1592580"/>
                <a:gd name="connsiteY88" fmla="*/ 609600 h 1363980"/>
                <a:gd name="connsiteX89" fmla="*/ 251460 w 1592580"/>
                <a:gd name="connsiteY89" fmla="*/ 609600 h 1363980"/>
                <a:gd name="connsiteX90" fmla="*/ 175260 w 1592580"/>
                <a:gd name="connsiteY90" fmla="*/ 563880 h 1363980"/>
                <a:gd name="connsiteX91" fmla="*/ 152400 w 1592580"/>
                <a:gd name="connsiteY91" fmla="*/ 548640 h 1363980"/>
                <a:gd name="connsiteX92" fmla="*/ 99060 w 1592580"/>
                <a:gd name="connsiteY92" fmla="*/ 510540 h 1363980"/>
                <a:gd name="connsiteX93" fmla="*/ 83820 w 1592580"/>
                <a:gd name="connsiteY93" fmla="*/ 472440 h 1363980"/>
                <a:gd name="connsiteX94" fmla="*/ 60960 w 1592580"/>
                <a:gd name="connsiteY94" fmla="*/ 441960 h 1363980"/>
                <a:gd name="connsiteX95" fmla="*/ 0 w 1592580"/>
                <a:gd name="connsiteY95" fmla="*/ 419100 h 136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592580" h="1363980">
                  <a:moveTo>
                    <a:pt x="0" y="419100"/>
                  </a:moveTo>
                  <a:lnTo>
                    <a:pt x="106680" y="396240"/>
                  </a:lnTo>
                  <a:lnTo>
                    <a:pt x="121920" y="342900"/>
                  </a:lnTo>
                  <a:lnTo>
                    <a:pt x="312420" y="320040"/>
                  </a:lnTo>
                  <a:lnTo>
                    <a:pt x="381000" y="198120"/>
                  </a:lnTo>
                  <a:lnTo>
                    <a:pt x="381000" y="198120"/>
                  </a:lnTo>
                  <a:lnTo>
                    <a:pt x="419100" y="91440"/>
                  </a:lnTo>
                  <a:lnTo>
                    <a:pt x="434340" y="60960"/>
                  </a:lnTo>
                  <a:lnTo>
                    <a:pt x="495300" y="45720"/>
                  </a:lnTo>
                  <a:lnTo>
                    <a:pt x="495300" y="45720"/>
                  </a:lnTo>
                  <a:lnTo>
                    <a:pt x="586740" y="15240"/>
                  </a:lnTo>
                  <a:lnTo>
                    <a:pt x="586740" y="45720"/>
                  </a:lnTo>
                  <a:lnTo>
                    <a:pt x="548640" y="99060"/>
                  </a:lnTo>
                  <a:lnTo>
                    <a:pt x="525780" y="137160"/>
                  </a:lnTo>
                  <a:lnTo>
                    <a:pt x="525780" y="160020"/>
                  </a:lnTo>
                  <a:lnTo>
                    <a:pt x="525780" y="198120"/>
                  </a:lnTo>
                  <a:lnTo>
                    <a:pt x="563880" y="198120"/>
                  </a:lnTo>
                  <a:lnTo>
                    <a:pt x="632460" y="228600"/>
                  </a:lnTo>
                  <a:lnTo>
                    <a:pt x="685800" y="228600"/>
                  </a:lnTo>
                  <a:lnTo>
                    <a:pt x="731520" y="236220"/>
                  </a:lnTo>
                  <a:lnTo>
                    <a:pt x="777240" y="274320"/>
                  </a:lnTo>
                  <a:lnTo>
                    <a:pt x="891540" y="182880"/>
                  </a:lnTo>
                  <a:lnTo>
                    <a:pt x="800100" y="83820"/>
                  </a:lnTo>
                  <a:lnTo>
                    <a:pt x="800100" y="83820"/>
                  </a:lnTo>
                  <a:lnTo>
                    <a:pt x="822960" y="15240"/>
                  </a:lnTo>
                  <a:lnTo>
                    <a:pt x="906780" y="0"/>
                  </a:lnTo>
                  <a:lnTo>
                    <a:pt x="1036320" y="121920"/>
                  </a:lnTo>
                  <a:lnTo>
                    <a:pt x="1028700" y="190500"/>
                  </a:lnTo>
                  <a:lnTo>
                    <a:pt x="1021080" y="266700"/>
                  </a:lnTo>
                  <a:lnTo>
                    <a:pt x="1074420" y="342900"/>
                  </a:lnTo>
                  <a:lnTo>
                    <a:pt x="1066800" y="388620"/>
                  </a:lnTo>
                  <a:lnTo>
                    <a:pt x="998220" y="472440"/>
                  </a:lnTo>
                  <a:lnTo>
                    <a:pt x="975360" y="510540"/>
                  </a:lnTo>
                  <a:lnTo>
                    <a:pt x="1013460" y="556260"/>
                  </a:lnTo>
                  <a:lnTo>
                    <a:pt x="1059180" y="594360"/>
                  </a:lnTo>
                  <a:lnTo>
                    <a:pt x="1135380" y="594360"/>
                  </a:lnTo>
                  <a:lnTo>
                    <a:pt x="1196340" y="601980"/>
                  </a:lnTo>
                  <a:lnTo>
                    <a:pt x="1211580" y="632460"/>
                  </a:lnTo>
                  <a:lnTo>
                    <a:pt x="1219200" y="723900"/>
                  </a:lnTo>
                  <a:lnTo>
                    <a:pt x="1242060" y="769620"/>
                  </a:lnTo>
                  <a:lnTo>
                    <a:pt x="1310640" y="784860"/>
                  </a:lnTo>
                  <a:lnTo>
                    <a:pt x="1341120" y="845820"/>
                  </a:lnTo>
                  <a:lnTo>
                    <a:pt x="1341120" y="845820"/>
                  </a:lnTo>
                  <a:lnTo>
                    <a:pt x="1402080" y="800100"/>
                  </a:lnTo>
                  <a:lnTo>
                    <a:pt x="1485900" y="807720"/>
                  </a:lnTo>
                  <a:lnTo>
                    <a:pt x="1584960" y="830580"/>
                  </a:lnTo>
                  <a:lnTo>
                    <a:pt x="1592580" y="876300"/>
                  </a:lnTo>
                  <a:lnTo>
                    <a:pt x="1577340" y="914400"/>
                  </a:lnTo>
                  <a:lnTo>
                    <a:pt x="1577340" y="914400"/>
                  </a:lnTo>
                  <a:lnTo>
                    <a:pt x="1584960" y="998220"/>
                  </a:lnTo>
                  <a:lnTo>
                    <a:pt x="1493520" y="998220"/>
                  </a:lnTo>
                  <a:lnTo>
                    <a:pt x="1455420" y="1005840"/>
                  </a:lnTo>
                  <a:lnTo>
                    <a:pt x="1447800" y="1043940"/>
                  </a:lnTo>
                  <a:lnTo>
                    <a:pt x="1424940" y="1097280"/>
                  </a:lnTo>
                  <a:lnTo>
                    <a:pt x="1394460" y="1112520"/>
                  </a:lnTo>
                  <a:lnTo>
                    <a:pt x="1356360" y="1120140"/>
                  </a:lnTo>
                  <a:lnTo>
                    <a:pt x="1333500" y="1150620"/>
                  </a:lnTo>
                  <a:lnTo>
                    <a:pt x="1242060" y="1135380"/>
                  </a:lnTo>
                  <a:lnTo>
                    <a:pt x="1242060" y="1135380"/>
                  </a:lnTo>
                  <a:lnTo>
                    <a:pt x="1135380" y="1127760"/>
                  </a:lnTo>
                  <a:lnTo>
                    <a:pt x="1112520" y="1120140"/>
                  </a:lnTo>
                  <a:lnTo>
                    <a:pt x="1043940" y="1165860"/>
                  </a:lnTo>
                  <a:lnTo>
                    <a:pt x="1097280" y="1181100"/>
                  </a:lnTo>
                  <a:lnTo>
                    <a:pt x="1104900" y="1333500"/>
                  </a:lnTo>
                  <a:lnTo>
                    <a:pt x="1028700" y="1363980"/>
                  </a:lnTo>
                  <a:lnTo>
                    <a:pt x="944880" y="1363980"/>
                  </a:lnTo>
                  <a:lnTo>
                    <a:pt x="944880" y="1363980"/>
                  </a:lnTo>
                  <a:lnTo>
                    <a:pt x="906780" y="1325880"/>
                  </a:lnTo>
                  <a:lnTo>
                    <a:pt x="815340" y="1325880"/>
                  </a:lnTo>
                  <a:lnTo>
                    <a:pt x="815340" y="1325880"/>
                  </a:lnTo>
                  <a:lnTo>
                    <a:pt x="769620" y="1272540"/>
                  </a:lnTo>
                  <a:lnTo>
                    <a:pt x="769620" y="1226820"/>
                  </a:lnTo>
                  <a:lnTo>
                    <a:pt x="701040" y="1043940"/>
                  </a:lnTo>
                  <a:lnTo>
                    <a:pt x="701040" y="967740"/>
                  </a:lnTo>
                  <a:lnTo>
                    <a:pt x="701040" y="96774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47700" y="838200"/>
                  </a:lnTo>
                  <a:lnTo>
                    <a:pt x="586740" y="800100"/>
                  </a:lnTo>
                  <a:lnTo>
                    <a:pt x="548640" y="800100"/>
                  </a:lnTo>
                  <a:lnTo>
                    <a:pt x="502920" y="762000"/>
                  </a:lnTo>
                  <a:lnTo>
                    <a:pt x="495300" y="731520"/>
                  </a:lnTo>
                  <a:lnTo>
                    <a:pt x="426720" y="708660"/>
                  </a:lnTo>
                  <a:lnTo>
                    <a:pt x="419100" y="655320"/>
                  </a:lnTo>
                  <a:lnTo>
                    <a:pt x="419100" y="655320"/>
                  </a:lnTo>
                  <a:lnTo>
                    <a:pt x="358140" y="617220"/>
                  </a:lnTo>
                  <a:lnTo>
                    <a:pt x="327660" y="609600"/>
                  </a:lnTo>
                  <a:lnTo>
                    <a:pt x="289560" y="609600"/>
                  </a:lnTo>
                  <a:lnTo>
                    <a:pt x="251460" y="609600"/>
                  </a:lnTo>
                  <a:lnTo>
                    <a:pt x="175260" y="563880"/>
                  </a:lnTo>
                  <a:lnTo>
                    <a:pt x="152400" y="548640"/>
                  </a:lnTo>
                  <a:lnTo>
                    <a:pt x="99060" y="510540"/>
                  </a:lnTo>
                  <a:lnTo>
                    <a:pt x="83820" y="472440"/>
                  </a:lnTo>
                  <a:lnTo>
                    <a:pt x="60960" y="441960"/>
                  </a:lnTo>
                  <a:lnTo>
                    <a:pt x="0" y="419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5203164" y="2472431"/>
              <a:ext cx="556172" cy="297245"/>
            </a:xfrm>
            <a:custGeom>
              <a:avLst/>
              <a:gdLst>
                <a:gd name="connsiteX0" fmla="*/ 15240 w 746760"/>
                <a:gd name="connsiteY0" fmla="*/ 152400 h 426720"/>
                <a:gd name="connsiteX1" fmla="*/ 99060 w 746760"/>
                <a:gd name="connsiteY1" fmla="*/ 167640 h 426720"/>
                <a:gd name="connsiteX2" fmla="*/ 137160 w 746760"/>
                <a:gd name="connsiteY2" fmla="*/ 213360 h 426720"/>
                <a:gd name="connsiteX3" fmla="*/ 167640 w 746760"/>
                <a:gd name="connsiteY3" fmla="*/ 243840 h 426720"/>
                <a:gd name="connsiteX4" fmla="*/ 228600 w 746760"/>
                <a:gd name="connsiteY4" fmla="*/ 198120 h 426720"/>
                <a:gd name="connsiteX5" fmla="*/ 320040 w 746760"/>
                <a:gd name="connsiteY5" fmla="*/ 45720 h 426720"/>
                <a:gd name="connsiteX6" fmla="*/ 358140 w 746760"/>
                <a:gd name="connsiteY6" fmla="*/ 38100 h 426720"/>
                <a:gd name="connsiteX7" fmla="*/ 533400 w 746760"/>
                <a:gd name="connsiteY7" fmla="*/ 38100 h 426720"/>
                <a:gd name="connsiteX8" fmla="*/ 617220 w 746760"/>
                <a:gd name="connsiteY8" fmla="*/ 0 h 426720"/>
                <a:gd name="connsiteX9" fmla="*/ 624840 w 746760"/>
                <a:gd name="connsiteY9" fmla="*/ 38100 h 426720"/>
                <a:gd name="connsiteX10" fmla="*/ 662940 w 746760"/>
                <a:gd name="connsiteY10" fmla="*/ 45720 h 426720"/>
                <a:gd name="connsiteX11" fmla="*/ 723900 w 746760"/>
                <a:gd name="connsiteY11" fmla="*/ 30480 h 426720"/>
                <a:gd name="connsiteX12" fmla="*/ 746760 w 746760"/>
                <a:gd name="connsiteY12" fmla="*/ 38100 h 426720"/>
                <a:gd name="connsiteX13" fmla="*/ 723900 w 746760"/>
                <a:gd name="connsiteY13" fmla="*/ 175260 h 426720"/>
                <a:gd name="connsiteX14" fmla="*/ 640080 w 746760"/>
                <a:gd name="connsiteY14" fmla="*/ 205740 h 426720"/>
                <a:gd name="connsiteX15" fmla="*/ 556260 w 746760"/>
                <a:gd name="connsiteY15" fmla="*/ 205740 h 426720"/>
                <a:gd name="connsiteX16" fmla="*/ 518160 w 746760"/>
                <a:gd name="connsiteY16" fmla="*/ 220980 h 426720"/>
                <a:gd name="connsiteX17" fmla="*/ 472440 w 746760"/>
                <a:gd name="connsiteY17" fmla="*/ 243840 h 426720"/>
                <a:gd name="connsiteX18" fmla="*/ 350520 w 746760"/>
                <a:gd name="connsiteY18" fmla="*/ 358140 h 426720"/>
                <a:gd name="connsiteX19" fmla="*/ 304800 w 746760"/>
                <a:gd name="connsiteY19" fmla="*/ 426720 h 426720"/>
                <a:gd name="connsiteX20" fmla="*/ 281940 w 746760"/>
                <a:gd name="connsiteY20" fmla="*/ 426720 h 426720"/>
                <a:gd name="connsiteX21" fmla="*/ 167640 w 746760"/>
                <a:gd name="connsiteY21" fmla="*/ 342900 h 426720"/>
                <a:gd name="connsiteX22" fmla="*/ 137160 w 746760"/>
                <a:gd name="connsiteY22" fmla="*/ 281940 h 426720"/>
                <a:gd name="connsiteX23" fmla="*/ 99060 w 746760"/>
                <a:gd name="connsiteY23" fmla="*/ 243840 h 426720"/>
                <a:gd name="connsiteX24" fmla="*/ 0 w 746760"/>
                <a:gd name="connsiteY24" fmla="*/ 236220 h 426720"/>
                <a:gd name="connsiteX25" fmla="*/ 15240 w 746760"/>
                <a:gd name="connsiteY25" fmla="*/ 15240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6760" h="426720">
                  <a:moveTo>
                    <a:pt x="15240" y="152400"/>
                  </a:moveTo>
                  <a:lnTo>
                    <a:pt x="99060" y="167640"/>
                  </a:lnTo>
                  <a:lnTo>
                    <a:pt x="137160" y="213360"/>
                  </a:lnTo>
                  <a:lnTo>
                    <a:pt x="167640" y="243840"/>
                  </a:lnTo>
                  <a:lnTo>
                    <a:pt x="228600" y="198120"/>
                  </a:lnTo>
                  <a:lnTo>
                    <a:pt x="320040" y="45720"/>
                  </a:lnTo>
                  <a:lnTo>
                    <a:pt x="358140" y="38100"/>
                  </a:lnTo>
                  <a:lnTo>
                    <a:pt x="533400" y="38100"/>
                  </a:lnTo>
                  <a:lnTo>
                    <a:pt x="617220" y="0"/>
                  </a:lnTo>
                  <a:lnTo>
                    <a:pt x="624840" y="38100"/>
                  </a:lnTo>
                  <a:lnTo>
                    <a:pt x="662940" y="45720"/>
                  </a:lnTo>
                  <a:lnTo>
                    <a:pt x="723900" y="30480"/>
                  </a:lnTo>
                  <a:lnTo>
                    <a:pt x="746760" y="38100"/>
                  </a:lnTo>
                  <a:lnTo>
                    <a:pt x="723900" y="175260"/>
                  </a:lnTo>
                  <a:lnTo>
                    <a:pt x="640080" y="205740"/>
                  </a:lnTo>
                  <a:lnTo>
                    <a:pt x="556260" y="205740"/>
                  </a:lnTo>
                  <a:lnTo>
                    <a:pt x="518160" y="220980"/>
                  </a:lnTo>
                  <a:lnTo>
                    <a:pt x="472440" y="243840"/>
                  </a:lnTo>
                  <a:lnTo>
                    <a:pt x="350520" y="358140"/>
                  </a:lnTo>
                  <a:lnTo>
                    <a:pt x="304800" y="426720"/>
                  </a:lnTo>
                  <a:lnTo>
                    <a:pt x="281940" y="426720"/>
                  </a:lnTo>
                  <a:lnTo>
                    <a:pt x="167640" y="342900"/>
                  </a:lnTo>
                  <a:lnTo>
                    <a:pt x="137160" y="281940"/>
                  </a:lnTo>
                  <a:lnTo>
                    <a:pt x="99060" y="243840"/>
                  </a:lnTo>
                  <a:lnTo>
                    <a:pt x="0" y="236220"/>
                  </a:lnTo>
                  <a:lnTo>
                    <a:pt x="15240" y="1524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0" name="Полилиния 259"/>
            <p:cNvSpPr/>
            <p:nvPr/>
          </p:nvSpPr>
          <p:spPr>
            <a:xfrm>
              <a:off x="4414311" y="2626373"/>
              <a:ext cx="1231524" cy="1178365"/>
            </a:xfrm>
            <a:custGeom>
              <a:avLst/>
              <a:gdLst>
                <a:gd name="connsiteX0" fmla="*/ 0 w 1653540"/>
                <a:gd name="connsiteY0" fmla="*/ 716280 h 1691640"/>
                <a:gd name="connsiteX1" fmla="*/ 99060 w 1653540"/>
                <a:gd name="connsiteY1" fmla="*/ 655320 h 1691640"/>
                <a:gd name="connsiteX2" fmla="*/ 152400 w 1653540"/>
                <a:gd name="connsiteY2" fmla="*/ 586740 h 1691640"/>
                <a:gd name="connsiteX3" fmla="*/ 152400 w 1653540"/>
                <a:gd name="connsiteY3" fmla="*/ 586740 h 1691640"/>
                <a:gd name="connsiteX4" fmla="*/ 289560 w 1653540"/>
                <a:gd name="connsiteY4" fmla="*/ 502920 h 1691640"/>
                <a:gd name="connsiteX5" fmla="*/ 289560 w 1653540"/>
                <a:gd name="connsiteY5" fmla="*/ 502920 h 1691640"/>
                <a:gd name="connsiteX6" fmla="*/ 335280 w 1653540"/>
                <a:gd name="connsiteY6" fmla="*/ 457200 h 1691640"/>
                <a:gd name="connsiteX7" fmla="*/ 320040 w 1653540"/>
                <a:gd name="connsiteY7" fmla="*/ 365760 h 1691640"/>
                <a:gd name="connsiteX8" fmla="*/ 320040 w 1653540"/>
                <a:gd name="connsiteY8" fmla="*/ 365760 h 1691640"/>
                <a:gd name="connsiteX9" fmla="*/ 411480 w 1653540"/>
                <a:gd name="connsiteY9" fmla="*/ 342900 h 1691640"/>
                <a:gd name="connsiteX10" fmla="*/ 434340 w 1653540"/>
                <a:gd name="connsiteY10" fmla="*/ 381000 h 1691640"/>
                <a:gd name="connsiteX11" fmla="*/ 571500 w 1653540"/>
                <a:gd name="connsiteY11" fmla="*/ 350520 h 1691640"/>
                <a:gd name="connsiteX12" fmla="*/ 571500 w 1653540"/>
                <a:gd name="connsiteY12" fmla="*/ 350520 h 1691640"/>
                <a:gd name="connsiteX13" fmla="*/ 594360 w 1653540"/>
                <a:gd name="connsiteY13" fmla="*/ 198120 h 1691640"/>
                <a:gd name="connsiteX14" fmla="*/ 556260 w 1653540"/>
                <a:gd name="connsiteY14" fmla="*/ 167640 h 1691640"/>
                <a:gd name="connsiteX15" fmla="*/ 609600 w 1653540"/>
                <a:gd name="connsiteY15" fmla="*/ 137160 h 1691640"/>
                <a:gd name="connsiteX16" fmla="*/ 723900 w 1653540"/>
                <a:gd name="connsiteY16" fmla="*/ 160020 h 1691640"/>
                <a:gd name="connsiteX17" fmla="*/ 807720 w 1653540"/>
                <a:gd name="connsiteY17" fmla="*/ 160020 h 1691640"/>
                <a:gd name="connsiteX18" fmla="*/ 853440 w 1653540"/>
                <a:gd name="connsiteY18" fmla="*/ 152400 h 1691640"/>
                <a:gd name="connsiteX19" fmla="*/ 853440 w 1653540"/>
                <a:gd name="connsiteY19" fmla="*/ 129540 h 1691640"/>
                <a:gd name="connsiteX20" fmla="*/ 899160 w 1653540"/>
                <a:gd name="connsiteY20" fmla="*/ 121920 h 1691640"/>
                <a:gd name="connsiteX21" fmla="*/ 944880 w 1653540"/>
                <a:gd name="connsiteY21" fmla="*/ 45720 h 1691640"/>
                <a:gd name="connsiteX22" fmla="*/ 944880 w 1653540"/>
                <a:gd name="connsiteY22" fmla="*/ 0 h 1691640"/>
                <a:gd name="connsiteX23" fmla="*/ 1051560 w 1653540"/>
                <a:gd name="connsiteY23" fmla="*/ 15240 h 1691640"/>
                <a:gd name="connsiteX24" fmla="*/ 1112520 w 1653540"/>
                <a:gd name="connsiteY24" fmla="*/ 22860 h 1691640"/>
                <a:gd name="connsiteX25" fmla="*/ 1165860 w 1653540"/>
                <a:gd name="connsiteY25" fmla="*/ 30480 h 1691640"/>
                <a:gd name="connsiteX26" fmla="*/ 1234440 w 1653540"/>
                <a:gd name="connsiteY26" fmla="*/ 129540 h 1691640"/>
                <a:gd name="connsiteX27" fmla="*/ 1363980 w 1653540"/>
                <a:gd name="connsiteY27" fmla="*/ 205740 h 1691640"/>
                <a:gd name="connsiteX28" fmla="*/ 1379220 w 1653540"/>
                <a:gd name="connsiteY28" fmla="*/ 213360 h 1691640"/>
                <a:gd name="connsiteX29" fmla="*/ 1447800 w 1653540"/>
                <a:gd name="connsiteY29" fmla="*/ 365760 h 1691640"/>
                <a:gd name="connsiteX30" fmla="*/ 1463040 w 1653540"/>
                <a:gd name="connsiteY30" fmla="*/ 441960 h 1691640"/>
                <a:gd name="connsiteX31" fmla="*/ 1432560 w 1653540"/>
                <a:gd name="connsiteY31" fmla="*/ 502920 h 1691640"/>
                <a:gd name="connsiteX32" fmla="*/ 1432560 w 1653540"/>
                <a:gd name="connsiteY32" fmla="*/ 548640 h 1691640"/>
                <a:gd name="connsiteX33" fmla="*/ 1447800 w 1653540"/>
                <a:gd name="connsiteY33" fmla="*/ 662940 h 1691640"/>
                <a:gd name="connsiteX34" fmla="*/ 1424940 w 1653540"/>
                <a:gd name="connsiteY34" fmla="*/ 739140 h 1691640"/>
                <a:gd name="connsiteX35" fmla="*/ 1417320 w 1653540"/>
                <a:gd name="connsiteY35" fmla="*/ 792480 h 1691640"/>
                <a:gd name="connsiteX36" fmla="*/ 1447800 w 1653540"/>
                <a:gd name="connsiteY36" fmla="*/ 838200 h 1691640"/>
                <a:gd name="connsiteX37" fmla="*/ 1371600 w 1653540"/>
                <a:gd name="connsiteY37" fmla="*/ 937260 h 1691640"/>
                <a:gd name="connsiteX38" fmla="*/ 1386840 w 1653540"/>
                <a:gd name="connsiteY38" fmla="*/ 1066800 h 1691640"/>
                <a:gd name="connsiteX39" fmla="*/ 1455420 w 1653540"/>
                <a:gd name="connsiteY39" fmla="*/ 1104900 h 1691640"/>
                <a:gd name="connsiteX40" fmla="*/ 1447800 w 1653540"/>
                <a:gd name="connsiteY40" fmla="*/ 1158240 h 1691640"/>
                <a:gd name="connsiteX41" fmla="*/ 1470660 w 1653540"/>
                <a:gd name="connsiteY41" fmla="*/ 1219200 h 1691640"/>
                <a:gd name="connsiteX42" fmla="*/ 1501140 w 1653540"/>
                <a:gd name="connsiteY42" fmla="*/ 1257300 h 1691640"/>
                <a:gd name="connsiteX43" fmla="*/ 1562100 w 1653540"/>
                <a:gd name="connsiteY43" fmla="*/ 1287780 h 1691640"/>
                <a:gd name="connsiteX44" fmla="*/ 1653540 w 1653540"/>
                <a:gd name="connsiteY44" fmla="*/ 1318260 h 1691640"/>
                <a:gd name="connsiteX45" fmla="*/ 1653540 w 1653540"/>
                <a:gd name="connsiteY45" fmla="*/ 1318260 h 1691640"/>
                <a:gd name="connsiteX46" fmla="*/ 1592580 w 1653540"/>
                <a:gd name="connsiteY46" fmla="*/ 1402080 h 1691640"/>
                <a:gd name="connsiteX47" fmla="*/ 1615440 w 1653540"/>
                <a:gd name="connsiteY47" fmla="*/ 1485900 h 1691640"/>
                <a:gd name="connsiteX48" fmla="*/ 1546860 w 1653540"/>
                <a:gd name="connsiteY48" fmla="*/ 1501140 h 1691640"/>
                <a:gd name="connsiteX49" fmla="*/ 1478280 w 1653540"/>
                <a:gd name="connsiteY49" fmla="*/ 1539240 h 1691640"/>
                <a:gd name="connsiteX50" fmla="*/ 1409700 w 1653540"/>
                <a:gd name="connsiteY50" fmla="*/ 1562100 h 1691640"/>
                <a:gd name="connsiteX51" fmla="*/ 1356360 w 1653540"/>
                <a:gd name="connsiteY51" fmla="*/ 1623060 h 1691640"/>
                <a:gd name="connsiteX52" fmla="*/ 1211580 w 1653540"/>
                <a:gd name="connsiteY52" fmla="*/ 1638300 h 1691640"/>
                <a:gd name="connsiteX53" fmla="*/ 1211580 w 1653540"/>
                <a:gd name="connsiteY53" fmla="*/ 1638300 h 1691640"/>
                <a:gd name="connsiteX54" fmla="*/ 1135380 w 1653540"/>
                <a:gd name="connsiteY54" fmla="*/ 1623060 h 1691640"/>
                <a:gd name="connsiteX55" fmla="*/ 1066800 w 1653540"/>
                <a:gd name="connsiteY55" fmla="*/ 1691640 h 1691640"/>
                <a:gd name="connsiteX56" fmla="*/ 1036320 w 1653540"/>
                <a:gd name="connsiteY56" fmla="*/ 1691640 h 1691640"/>
                <a:gd name="connsiteX57" fmla="*/ 967740 w 1653540"/>
                <a:gd name="connsiteY57" fmla="*/ 1661160 h 1691640"/>
                <a:gd name="connsiteX58" fmla="*/ 853440 w 1653540"/>
                <a:gd name="connsiteY58" fmla="*/ 1653540 h 1691640"/>
                <a:gd name="connsiteX59" fmla="*/ 800100 w 1653540"/>
                <a:gd name="connsiteY59" fmla="*/ 1638300 h 1691640"/>
                <a:gd name="connsiteX60" fmla="*/ 678180 w 1653540"/>
                <a:gd name="connsiteY60" fmla="*/ 1638300 h 1691640"/>
                <a:gd name="connsiteX61" fmla="*/ 624840 w 1653540"/>
                <a:gd name="connsiteY61" fmla="*/ 1600200 h 1691640"/>
                <a:gd name="connsiteX62" fmla="*/ 518160 w 1653540"/>
                <a:gd name="connsiteY62" fmla="*/ 1577340 h 1691640"/>
                <a:gd name="connsiteX63" fmla="*/ 403860 w 1653540"/>
                <a:gd name="connsiteY63" fmla="*/ 1554480 h 1691640"/>
                <a:gd name="connsiteX64" fmla="*/ 381000 w 1653540"/>
                <a:gd name="connsiteY64" fmla="*/ 1554480 h 1691640"/>
                <a:gd name="connsiteX65" fmla="*/ 381000 w 1653540"/>
                <a:gd name="connsiteY65" fmla="*/ 1455420 h 1691640"/>
                <a:gd name="connsiteX66" fmla="*/ 342900 w 1653540"/>
                <a:gd name="connsiteY66" fmla="*/ 1379220 h 1691640"/>
                <a:gd name="connsiteX67" fmla="*/ 365760 w 1653540"/>
                <a:gd name="connsiteY67" fmla="*/ 1287780 h 1691640"/>
                <a:gd name="connsiteX68" fmla="*/ 304800 w 1653540"/>
                <a:gd name="connsiteY68" fmla="*/ 1249680 h 1691640"/>
                <a:gd name="connsiteX69" fmla="*/ 320040 w 1653540"/>
                <a:gd name="connsiteY69" fmla="*/ 1173480 h 1691640"/>
                <a:gd name="connsiteX70" fmla="*/ 274320 w 1653540"/>
                <a:gd name="connsiteY70" fmla="*/ 1173480 h 1691640"/>
                <a:gd name="connsiteX71" fmla="*/ 274320 w 1653540"/>
                <a:gd name="connsiteY71" fmla="*/ 1173480 h 1691640"/>
                <a:gd name="connsiteX72" fmla="*/ 228600 w 1653540"/>
                <a:gd name="connsiteY72" fmla="*/ 1120140 h 1691640"/>
                <a:gd name="connsiteX73" fmla="*/ 259080 w 1653540"/>
                <a:gd name="connsiteY73" fmla="*/ 1104900 h 1691640"/>
                <a:gd name="connsiteX74" fmla="*/ 327660 w 1653540"/>
                <a:gd name="connsiteY74" fmla="*/ 1082040 h 1691640"/>
                <a:gd name="connsiteX75" fmla="*/ 327660 w 1653540"/>
                <a:gd name="connsiteY75" fmla="*/ 982980 h 1691640"/>
                <a:gd name="connsiteX76" fmla="*/ 274320 w 1653540"/>
                <a:gd name="connsiteY76" fmla="*/ 982980 h 1691640"/>
                <a:gd name="connsiteX77" fmla="*/ 297180 w 1653540"/>
                <a:gd name="connsiteY77" fmla="*/ 914400 h 1691640"/>
                <a:gd name="connsiteX78" fmla="*/ 228600 w 1653540"/>
                <a:gd name="connsiteY78" fmla="*/ 853440 h 1691640"/>
                <a:gd name="connsiteX79" fmla="*/ 137160 w 1653540"/>
                <a:gd name="connsiteY79" fmla="*/ 807720 h 1691640"/>
                <a:gd name="connsiteX80" fmla="*/ 0 w 1653540"/>
                <a:gd name="connsiteY80" fmla="*/ 716280 h 169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653540" h="1691640">
                  <a:moveTo>
                    <a:pt x="0" y="716280"/>
                  </a:moveTo>
                  <a:lnTo>
                    <a:pt x="99060" y="655320"/>
                  </a:lnTo>
                  <a:lnTo>
                    <a:pt x="152400" y="586740"/>
                  </a:lnTo>
                  <a:lnTo>
                    <a:pt x="152400" y="586740"/>
                  </a:lnTo>
                  <a:lnTo>
                    <a:pt x="289560" y="502920"/>
                  </a:lnTo>
                  <a:lnTo>
                    <a:pt x="289560" y="502920"/>
                  </a:lnTo>
                  <a:lnTo>
                    <a:pt x="335280" y="457200"/>
                  </a:lnTo>
                  <a:lnTo>
                    <a:pt x="320040" y="365760"/>
                  </a:lnTo>
                  <a:lnTo>
                    <a:pt x="320040" y="365760"/>
                  </a:lnTo>
                  <a:lnTo>
                    <a:pt x="411480" y="342900"/>
                  </a:lnTo>
                  <a:lnTo>
                    <a:pt x="434340" y="381000"/>
                  </a:lnTo>
                  <a:lnTo>
                    <a:pt x="571500" y="350520"/>
                  </a:lnTo>
                  <a:lnTo>
                    <a:pt x="571500" y="350520"/>
                  </a:lnTo>
                  <a:lnTo>
                    <a:pt x="594360" y="198120"/>
                  </a:lnTo>
                  <a:lnTo>
                    <a:pt x="556260" y="167640"/>
                  </a:lnTo>
                  <a:lnTo>
                    <a:pt x="609600" y="137160"/>
                  </a:lnTo>
                  <a:lnTo>
                    <a:pt x="723900" y="160020"/>
                  </a:lnTo>
                  <a:lnTo>
                    <a:pt x="807720" y="160020"/>
                  </a:lnTo>
                  <a:lnTo>
                    <a:pt x="853440" y="152400"/>
                  </a:lnTo>
                  <a:lnTo>
                    <a:pt x="853440" y="129540"/>
                  </a:lnTo>
                  <a:lnTo>
                    <a:pt x="899160" y="121920"/>
                  </a:lnTo>
                  <a:lnTo>
                    <a:pt x="944880" y="45720"/>
                  </a:lnTo>
                  <a:lnTo>
                    <a:pt x="944880" y="0"/>
                  </a:lnTo>
                  <a:lnTo>
                    <a:pt x="1051560" y="15240"/>
                  </a:lnTo>
                  <a:lnTo>
                    <a:pt x="1112520" y="22860"/>
                  </a:lnTo>
                  <a:lnTo>
                    <a:pt x="1165860" y="30480"/>
                  </a:lnTo>
                  <a:lnTo>
                    <a:pt x="1234440" y="129540"/>
                  </a:lnTo>
                  <a:lnTo>
                    <a:pt x="1363980" y="205740"/>
                  </a:lnTo>
                  <a:lnTo>
                    <a:pt x="1379220" y="213360"/>
                  </a:lnTo>
                  <a:lnTo>
                    <a:pt x="1447800" y="365760"/>
                  </a:lnTo>
                  <a:lnTo>
                    <a:pt x="1463040" y="441960"/>
                  </a:lnTo>
                  <a:lnTo>
                    <a:pt x="1432560" y="502920"/>
                  </a:lnTo>
                  <a:lnTo>
                    <a:pt x="1432560" y="548640"/>
                  </a:lnTo>
                  <a:lnTo>
                    <a:pt x="1447800" y="662940"/>
                  </a:lnTo>
                  <a:lnTo>
                    <a:pt x="1424940" y="739140"/>
                  </a:lnTo>
                  <a:lnTo>
                    <a:pt x="1417320" y="792480"/>
                  </a:lnTo>
                  <a:lnTo>
                    <a:pt x="1447800" y="838200"/>
                  </a:lnTo>
                  <a:lnTo>
                    <a:pt x="1371600" y="937260"/>
                  </a:lnTo>
                  <a:lnTo>
                    <a:pt x="1386840" y="1066800"/>
                  </a:lnTo>
                  <a:lnTo>
                    <a:pt x="1455420" y="1104900"/>
                  </a:lnTo>
                  <a:lnTo>
                    <a:pt x="1447800" y="1158240"/>
                  </a:lnTo>
                  <a:lnTo>
                    <a:pt x="1470660" y="1219200"/>
                  </a:lnTo>
                  <a:lnTo>
                    <a:pt x="1501140" y="1257300"/>
                  </a:lnTo>
                  <a:lnTo>
                    <a:pt x="1562100" y="1287780"/>
                  </a:lnTo>
                  <a:lnTo>
                    <a:pt x="1653540" y="1318260"/>
                  </a:lnTo>
                  <a:lnTo>
                    <a:pt x="1653540" y="1318260"/>
                  </a:lnTo>
                  <a:lnTo>
                    <a:pt x="1592580" y="1402080"/>
                  </a:lnTo>
                  <a:lnTo>
                    <a:pt x="1615440" y="1485900"/>
                  </a:lnTo>
                  <a:lnTo>
                    <a:pt x="1546860" y="1501140"/>
                  </a:lnTo>
                  <a:lnTo>
                    <a:pt x="1478280" y="1539240"/>
                  </a:lnTo>
                  <a:lnTo>
                    <a:pt x="1409700" y="1562100"/>
                  </a:lnTo>
                  <a:lnTo>
                    <a:pt x="1356360" y="1623060"/>
                  </a:lnTo>
                  <a:lnTo>
                    <a:pt x="1211580" y="1638300"/>
                  </a:lnTo>
                  <a:lnTo>
                    <a:pt x="1211580" y="1638300"/>
                  </a:lnTo>
                  <a:lnTo>
                    <a:pt x="1135380" y="1623060"/>
                  </a:lnTo>
                  <a:lnTo>
                    <a:pt x="1066800" y="1691640"/>
                  </a:lnTo>
                  <a:lnTo>
                    <a:pt x="1036320" y="1691640"/>
                  </a:lnTo>
                  <a:lnTo>
                    <a:pt x="967740" y="1661160"/>
                  </a:lnTo>
                  <a:lnTo>
                    <a:pt x="853440" y="1653540"/>
                  </a:lnTo>
                  <a:lnTo>
                    <a:pt x="800100" y="1638300"/>
                  </a:lnTo>
                  <a:lnTo>
                    <a:pt x="678180" y="1638300"/>
                  </a:lnTo>
                  <a:lnTo>
                    <a:pt x="624840" y="1600200"/>
                  </a:lnTo>
                  <a:lnTo>
                    <a:pt x="518160" y="1577340"/>
                  </a:lnTo>
                  <a:lnTo>
                    <a:pt x="403860" y="1554480"/>
                  </a:lnTo>
                  <a:lnTo>
                    <a:pt x="381000" y="1554480"/>
                  </a:lnTo>
                  <a:lnTo>
                    <a:pt x="381000" y="1455420"/>
                  </a:lnTo>
                  <a:lnTo>
                    <a:pt x="342900" y="1379220"/>
                  </a:lnTo>
                  <a:lnTo>
                    <a:pt x="365760" y="1287780"/>
                  </a:lnTo>
                  <a:lnTo>
                    <a:pt x="304800" y="1249680"/>
                  </a:lnTo>
                  <a:lnTo>
                    <a:pt x="320040" y="1173480"/>
                  </a:lnTo>
                  <a:lnTo>
                    <a:pt x="274320" y="1173480"/>
                  </a:lnTo>
                  <a:lnTo>
                    <a:pt x="274320" y="1173480"/>
                  </a:lnTo>
                  <a:lnTo>
                    <a:pt x="228600" y="1120140"/>
                  </a:lnTo>
                  <a:lnTo>
                    <a:pt x="259080" y="1104900"/>
                  </a:lnTo>
                  <a:lnTo>
                    <a:pt x="327660" y="1082040"/>
                  </a:lnTo>
                  <a:lnTo>
                    <a:pt x="327660" y="982980"/>
                  </a:lnTo>
                  <a:lnTo>
                    <a:pt x="274320" y="982980"/>
                  </a:lnTo>
                  <a:lnTo>
                    <a:pt x="297180" y="914400"/>
                  </a:lnTo>
                  <a:lnTo>
                    <a:pt x="228600" y="853440"/>
                  </a:lnTo>
                  <a:lnTo>
                    <a:pt x="137160" y="807720"/>
                  </a:lnTo>
                  <a:lnTo>
                    <a:pt x="0" y="716280"/>
                  </a:ln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3546003" y="1426767"/>
              <a:ext cx="800206" cy="833348"/>
            </a:xfrm>
            <a:custGeom>
              <a:avLst/>
              <a:gdLst>
                <a:gd name="connsiteX0" fmla="*/ 784860 w 1074420"/>
                <a:gd name="connsiteY0" fmla="*/ 1074420 h 1196340"/>
                <a:gd name="connsiteX1" fmla="*/ 952500 w 1074420"/>
                <a:gd name="connsiteY1" fmla="*/ 1051560 h 1196340"/>
                <a:gd name="connsiteX2" fmla="*/ 1013460 w 1074420"/>
                <a:gd name="connsiteY2" fmla="*/ 937260 h 1196340"/>
                <a:gd name="connsiteX3" fmla="*/ 1074420 w 1074420"/>
                <a:gd name="connsiteY3" fmla="*/ 822960 h 1196340"/>
                <a:gd name="connsiteX4" fmla="*/ 1074420 w 1074420"/>
                <a:gd name="connsiteY4" fmla="*/ 822960 h 1196340"/>
                <a:gd name="connsiteX5" fmla="*/ 1074420 w 1074420"/>
                <a:gd name="connsiteY5" fmla="*/ 662940 h 1196340"/>
                <a:gd name="connsiteX6" fmla="*/ 1028700 w 1074420"/>
                <a:gd name="connsiteY6" fmla="*/ 563880 h 1196340"/>
                <a:gd name="connsiteX7" fmla="*/ 1013460 w 1074420"/>
                <a:gd name="connsiteY7" fmla="*/ 495300 h 1196340"/>
                <a:gd name="connsiteX8" fmla="*/ 1051560 w 1074420"/>
                <a:gd name="connsiteY8" fmla="*/ 441960 h 1196340"/>
                <a:gd name="connsiteX9" fmla="*/ 929640 w 1074420"/>
                <a:gd name="connsiteY9" fmla="*/ 365760 h 1196340"/>
                <a:gd name="connsiteX10" fmla="*/ 937260 w 1074420"/>
                <a:gd name="connsiteY10" fmla="*/ 297180 h 1196340"/>
                <a:gd name="connsiteX11" fmla="*/ 975360 w 1074420"/>
                <a:gd name="connsiteY11" fmla="*/ 205740 h 1196340"/>
                <a:gd name="connsiteX12" fmla="*/ 975360 w 1074420"/>
                <a:gd name="connsiteY12" fmla="*/ 167640 h 1196340"/>
                <a:gd name="connsiteX13" fmla="*/ 944880 w 1074420"/>
                <a:gd name="connsiteY13" fmla="*/ 160020 h 1196340"/>
                <a:gd name="connsiteX14" fmla="*/ 922020 w 1074420"/>
                <a:gd name="connsiteY14" fmla="*/ 205740 h 1196340"/>
                <a:gd name="connsiteX15" fmla="*/ 876300 w 1074420"/>
                <a:gd name="connsiteY15" fmla="*/ 228600 h 1196340"/>
                <a:gd name="connsiteX16" fmla="*/ 861060 w 1074420"/>
                <a:gd name="connsiteY16" fmla="*/ 190500 h 1196340"/>
                <a:gd name="connsiteX17" fmla="*/ 861060 w 1074420"/>
                <a:gd name="connsiteY17" fmla="*/ 137160 h 1196340"/>
                <a:gd name="connsiteX18" fmla="*/ 769620 w 1074420"/>
                <a:gd name="connsiteY18" fmla="*/ 22860 h 1196340"/>
                <a:gd name="connsiteX19" fmla="*/ 746760 w 1074420"/>
                <a:gd name="connsiteY19" fmla="*/ 0 h 1196340"/>
                <a:gd name="connsiteX20" fmla="*/ 693420 w 1074420"/>
                <a:gd name="connsiteY20" fmla="*/ 0 h 1196340"/>
                <a:gd name="connsiteX21" fmla="*/ 701040 w 1074420"/>
                <a:gd name="connsiteY21" fmla="*/ 30480 h 1196340"/>
                <a:gd name="connsiteX22" fmla="*/ 701040 w 1074420"/>
                <a:gd name="connsiteY22" fmla="*/ 76200 h 1196340"/>
                <a:gd name="connsiteX23" fmla="*/ 701040 w 1074420"/>
                <a:gd name="connsiteY23" fmla="*/ 99060 h 1196340"/>
                <a:gd name="connsiteX24" fmla="*/ 624840 w 1074420"/>
                <a:gd name="connsiteY24" fmla="*/ 83820 h 1196340"/>
                <a:gd name="connsiteX25" fmla="*/ 586740 w 1074420"/>
                <a:gd name="connsiteY25" fmla="*/ 83820 h 1196340"/>
                <a:gd name="connsiteX26" fmla="*/ 556260 w 1074420"/>
                <a:gd name="connsiteY26" fmla="*/ 53340 h 1196340"/>
                <a:gd name="connsiteX27" fmla="*/ 525780 w 1074420"/>
                <a:gd name="connsiteY27" fmla="*/ 38100 h 1196340"/>
                <a:gd name="connsiteX28" fmla="*/ 495300 w 1074420"/>
                <a:gd name="connsiteY28" fmla="*/ 38100 h 1196340"/>
                <a:gd name="connsiteX29" fmla="*/ 472440 w 1074420"/>
                <a:gd name="connsiteY29" fmla="*/ 53340 h 1196340"/>
                <a:gd name="connsiteX30" fmla="*/ 426720 w 1074420"/>
                <a:gd name="connsiteY30" fmla="*/ 99060 h 1196340"/>
                <a:gd name="connsiteX31" fmla="*/ 419100 w 1074420"/>
                <a:gd name="connsiteY31" fmla="*/ 137160 h 1196340"/>
                <a:gd name="connsiteX32" fmla="*/ 419100 w 1074420"/>
                <a:gd name="connsiteY32" fmla="*/ 137160 h 1196340"/>
                <a:gd name="connsiteX33" fmla="*/ 312420 w 1074420"/>
                <a:gd name="connsiteY33" fmla="*/ 144780 h 1196340"/>
                <a:gd name="connsiteX34" fmla="*/ 251460 w 1074420"/>
                <a:gd name="connsiteY34" fmla="*/ 144780 h 1196340"/>
                <a:gd name="connsiteX35" fmla="*/ 251460 w 1074420"/>
                <a:gd name="connsiteY35" fmla="*/ 182880 h 1196340"/>
                <a:gd name="connsiteX36" fmla="*/ 251460 w 1074420"/>
                <a:gd name="connsiteY36" fmla="*/ 182880 h 1196340"/>
                <a:gd name="connsiteX37" fmla="*/ 403860 w 1074420"/>
                <a:gd name="connsiteY37" fmla="*/ 205740 h 1196340"/>
                <a:gd name="connsiteX38" fmla="*/ 487680 w 1074420"/>
                <a:gd name="connsiteY38" fmla="*/ 236220 h 1196340"/>
                <a:gd name="connsiteX39" fmla="*/ 487680 w 1074420"/>
                <a:gd name="connsiteY39" fmla="*/ 236220 h 1196340"/>
                <a:gd name="connsiteX40" fmla="*/ 396240 w 1074420"/>
                <a:gd name="connsiteY40" fmla="*/ 396240 h 1196340"/>
                <a:gd name="connsiteX41" fmla="*/ 358140 w 1074420"/>
                <a:gd name="connsiteY41" fmla="*/ 411480 h 1196340"/>
                <a:gd name="connsiteX42" fmla="*/ 281940 w 1074420"/>
                <a:gd name="connsiteY42" fmla="*/ 457200 h 1196340"/>
                <a:gd name="connsiteX43" fmla="*/ 220980 w 1074420"/>
                <a:gd name="connsiteY43" fmla="*/ 518160 h 1196340"/>
                <a:gd name="connsiteX44" fmla="*/ 220980 w 1074420"/>
                <a:gd name="connsiteY44" fmla="*/ 518160 h 1196340"/>
                <a:gd name="connsiteX45" fmla="*/ 220980 w 1074420"/>
                <a:gd name="connsiteY45" fmla="*/ 601980 h 1196340"/>
                <a:gd name="connsiteX46" fmla="*/ 266700 w 1074420"/>
                <a:gd name="connsiteY46" fmla="*/ 640080 h 1196340"/>
                <a:gd name="connsiteX47" fmla="*/ 297180 w 1074420"/>
                <a:gd name="connsiteY47" fmla="*/ 655320 h 1196340"/>
                <a:gd name="connsiteX48" fmla="*/ 297180 w 1074420"/>
                <a:gd name="connsiteY48" fmla="*/ 655320 h 1196340"/>
                <a:gd name="connsiteX49" fmla="*/ 304800 w 1074420"/>
                <a:gd name="connsiteY49" fmla="*/ 723900 h 1196340"/>
                <a:gd name="connsiteX50" fmla="*/ 266700 w 1074420"/>
                <a:gd name="connsiteY50" fmla="*/ 731520 h 1196340"/>
                <a:gd name="connsiteX51" fmla="*/ 243840 w 1074420"/>
                <a:gd name="connsiteY51" fmla="*/ 746760 h 1196340"/>
                <a:gd name="connsiteX52" fmla="*/ 228600 w 1074420"/>
                <a:gd name="connsiteY52" fmla="*/ 853440 h 1196340"/>
                <a:gd name="connsiteX53" fmla="*/ 205740 w 1074420"/>
                <a:gd name="connsiteY53" fmla="*/ 906780 h 1196340"/>
                <a:gd name="connsiteX54" fmla="*/ 152400 w 1074420"/>
                <a:gd name="connsiteY54" fmla="*/ 899160 h 1196340"/>
                <a:gd name="connsiteX55" fmla="*/ 99060 w 1074420"/>
                <a:gd name="connsiteY55" fmla="*/ 883920 h 1196340"/>
                <a:gd name="connsiteX56" fmla="*/ 38100 w 1074420"/>
                <a:gd name="connsiteY56" fmla="*/ 891540 h 1196340"/>
                <a:gd name="connsiteX57" fmla="*/ 0 w 1074420"/>
                <a:gd name="connsiteY57" fmla="*/ 929640 h 1196340"/>
                <a:gd name="connsiteX58" fmla="*/ 0 w 1074420"/>
                <a:gd name="connsiteY58" fmla="*/ 952500 h 1196340"/>
                <a:gd name="connsiteX59" fmla="*/ 45720 w 1074420"/>
                <a:gd name="connsiteY59" fmla="*/ 960120 h 1196340"/>
                <a:gd name="connsiteX60" fmla="*/ 45720 w 1074420"/>
                <a:gd name="connsiteY60" fmla="*/ 960120 h 1196340"/>
                <a:gd name="connsiteX61" fmla="*/ 121920 w 1074420"/>
                <a:gd name="connsiteY61" fmla="*/ 922020 h 1196340"/>
                <a:gd name="connsiteX62" fmla="*/ 152400 w 1074420"/>
                <a:gd name="connsiteY62" fmla="*/ 960120 h 1196340"/>
                <a:gd name="connsiteX63" fmla="*/ 152400 w 1074420"/>
                <a:gd name="connsiteY63" fmla="*/ 960120 h 1196340"/>
                <a:gd name="connsiteX64" fmla="*/ 198120 w 1074420"/>
                <a:gd name="connsiteY64" fmla="*/ 998220 h 1196340"/>
                <a:gd name="connsiteX65" fmla="*/ 198120 w 1074420"/>
                <a:gd name="connsiteY65" fmla="*/ 998220 h 1196340"/>
                <a:gd name="connsiteX66" fmla="*/ 228600 w 1074420"/>
                <a:gd name="connsiteY66" fmla="*/ 1059180 h 1196340"/>
                <a:gd name="connsiteX67" fmla="*/ 312420 w 1074420"/>
                <a:gd name="connsiteY67" fmla="*/ 1059180 h 1196340"/>
                <a:gd name="connsiteX68" fmla="*/ 365760 w 1074420"/>
                <a:gd name="connsiteY68" fmla="*/ 1059180 h 1196340"/>
                <a:gd name="connsiteX69" fmla="*/ 365760 w 1074420"/>
                <a:gd name="connsiteY69" fmla="*/ 1082040 h 1196340"/>
                <a:gd name="connsiteX70" fmla="*/ 365760 w 1074420"/>
                <a:gd name="connsiteY70" fmla="*/ 1127760 h 1196340"/>
                <a:gd name="connsiteX71" fmla="*/ 365760 w 1074420"/>
                <a:gd name="connsiteY71" fmla="*/ 1127760 h 1196340"/>
                <a:gd name="connsiteX72" fmla="*/ 449580 w 1074420"/>
                <a:gd name="connsiteY72" fmla="*/ 1165860 h 1196340"/>
                <a:gd name="connsiteX73" fmla="*/ 518160 w 1074420"/>
                <a:gd name="connsiteY73" fmla="*/ 1165860 h 1196340"/>
                <a:gd name="connsiteX74" fmla="*/ 518160 w 1074420"/>
                <a:gd name="connsiteY74" fmla="*/ 1165860 h 1196340"/>
                <a:gd name="connsiteX75" fmla="*/ 586740 w 1074420"/>
                <a:gd name="connsiteY75" fmla="*/ 1196340 h 1196340"/>
                <a:gd name="connsiteX76" fmla="*/ 586740 w 1074420"/>
                <a:gd name="connsiteY76" fmla="*/ 1196340 h 1196340"/>
                <a:gd name="connsiteX77" fmla="*/ 647700 w 1074420"/>
                <a:gd name="connsiteY77" fmla="*/ 1150620 h 1196340"/>
                <a:gd name="connsiteX78" fmla="*/ 685800 w 1074420"/>
                <a:gd name="connsiteY78" fmla="*/ 1143000 h 1196340"/>
                <a:gd name="connsiteX79" fmla="*/ 685800 w 1074420"/>
                <a:gd name="connsiteY79" fmla="*/ 1143000 h 1196340"/>
                <a:gd name="connsiteX80" fmla="*/ 784860 w 1074420"/>
                <a:gd name="connsiteY80" fmla="*/ 1074420 h 119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74420" h="1196340">
                  <a:moveTo>
                    <a:pt x="784860" y="1074420"/>
                  </a:moveTo>
                  <a:lnTo>
                    <a:pt x="952500" y="1051560"/>
                  </a:lnTo>
                  <a:lnTo>
                    <a:pt x="1013460" y="937260"/>
                  </a:lnTo>
                  <a:lnTo>
                    <a:pt x="1074420" y="822960"/>
                  </a:lnTo>
                  <a:lnTo>
                    <a:pt x="1074420" y="822960"/>
                  </a:lnTo>
                  <a:lnTo>
                    <a:pt x="1074420" y="662940"/>
                  </a:lnTo>
                  <a:lnTo>
                    <a:pt x="1028700" y="563880"/>
                  </a:lnTo>
                  <a:lnTo>
                    <a:pt x="1013460" y="495300"/>
                  </a:lnTo>
                  <a:lnTo>
                    <a:pt x="1051560" y="441960"/>
                  </a:lnTo>
                  <a:lnTo>
                    <a:pt x="929640" y="365760"/>
                  </a:lnTo>
                  <a:lnTo>
                    <a:pt x="937260" y="297180"/>
                  </a:lnTo>
                  <a:lnTo>
                    <a:pt x="975360" y="205740"/>
                  </a:lnTo>
                  <a:lnTo>
                    <a:pt x="975360" y="167640"/>
                  </a:lnTo>
                  <a:lnTo>
                    <a:pt x="944880" y="160020"/>
                  </a:lnTo>
                  <a:lnTo>
                    <a:pt x="922020" y="205740"/>
                  </a:lnTo>
                  <a:lnTo>
                    <a:pt x="876300" y="228600"/>
                  </a:lnTo>
                  <a:lnTo>
                    <a:pt x="861060" y="190500"/>
                  </a:lnTo>
                  <a:lnTo>
                    <a:pt x="861060" y="137160"/>
                  </a:lnTo>
                  <a:lnTo>
                    <a:pt x="769620" y="22860"/>
                  </a:lnTo>
                  <a:lnTo>
                    <a:pt x="746760" y="0"/>
                  </a:lnTo>
                  <a:lnTo>
                    <a:pt x="693420" y="0"/>
                  </a:lnTo>
                  <a:lnTo>
                    <a:pt x="701040" y="30480"/>
                  </a:lnTo>
                  <a:lnTo>
                    <a:pt x="701040" y="76200"/>
                  </a:lnTo>
                  <a:lnTo>
                    <a:pt x="701040" y="99060"/>
                  </a:lnTo>
                  <a:lnTo>
                    <a:pt x="624840" y="83820"/>
                  </a:lnTo>
                  <a:lnTo>
                    <a:pt x="586740" y="83820"/>
                  </a:lnTo>
                  <a:lnTo>
                    <a:pt x="556260" y="53340"/>
                  </a:lnTo>
                  <a:lnTo>
                    <a:pt x="525780" y="38100"/>
                  </a:lnTo>
                  <a:lnTo>
                    <a:pt x="495300" y="38100"/>
                  </a:lnTo>
                  <a:lnTo>
                    <a:pt x="472440" y="53340"/>
                  </a:lnTo>
                  <a:lnTo>
                    <a:pt x="426720" y="99060"/>
                  </a:lnTo>
                  <a:lnTo>
                    <a:pt x="419100" y="137160"/>
                  </a:lnTo>
                  <a:lnTo>
                    <a:pt x="419100" y="137160"/>
                  </a:lnTo>
                  <a:lnTo>
                    <a:pt x="312420" y="144780"/>
                  </a:lnTo>
                  <a:lnTo>
                    <a:pt x="251460" y="144780"/>
                  </a:lnTo>
                  <a:lnTo>
                    <a:pt x="251460" y="182880"/>
                  </a:lnTo>
                  <a:lnTo>
                    <a:pt x="251460" y="182880"/>
                  </a:lnTo>
                  <a:lnTo>
                    <a:pt x="403860" y="205740"/>
                  </a:lnTo>
                  <a:lnTo>
                    <a:pt x="487680" y="236220"/>
                  </a:lnTo>
                  <a:lnTo>
                    <a:pt x="487680" y="236220"/>
                  </a:lnTo>
                  <a:lnTo>
                    <a:pt x="396240" y="396240"/>
                  </a:lnTo>
                  <a:lnTo>
                    <a:pt x="358140" y="411480"/>
                  </a:lnTo>
                  <a:lnTo>
                    <a:pt x="281940" y="457200"/>
                  </a:lnTo>
                  <a:lnTo>
                    <a:pt x="220980" y="518160"/>
                  </a:lnTo>
                  <a:lnTo>
                    <a:pt x="220980" y="518160"/>
                  </a:lnTo>
                  <a:lnTo>
                    <a:pt x="220980" y="601980"/>
                  </a:lnTo>
                  <a:lnTo>
                    <a:pt x="266700" y="640080"/>
                  </a:lnTo>
                  <a:lnTo>
                    <a:pt x="297180" y="655320"/>
                  </a:lnTo>
                  <a:lnTo>
                    <a:pt x="297180" y="655320"/>
                  </a:lnTo>
                  <a:lnTo>
                    <a:pt x="304800" y="723900"/>
                  </a:lnTo>
                  <a:lnTo>
                    <a:pt x="266700" y="731520"/>
                  </a:lnTo>
                  <a:lnTo>
                    <a:pt x="243840" y="746760"/>
                  </a:lnTo>
                  <a:lnTo>
                    <a:pt x="228600" y="853440"/>
                  </a:lnTo>
                  <a:lnTo>
                    <a:pt x="205740" y="906780"/>
                  </a:lnTo>
                  <a:lnTo>
                    <a:pt x="152400" y="899160"/>
                  </a:lnTo>
                  <a:lnTo>
                    <a:pt x="99060" y="883920"/>
                  </a:lnTo>
                  <a:lnTo>
                    <a:pt x="38100" y="891540"/>
                  </a:lnTo>
                  <a:lnTo>
                    <a:pt x="0" y="929640"/>
                  </a:lnTo>
                  <a:lnTo>
                    <a:pt x="0" y="952500"/>
                  </a:lnTo>
                  <a:lnTo>
                    <a:pt x="45720" y="960120"/>
                  </a:lnTo>
                  <a:lnTo>
                    <a:pt x="45720" y="960120"/>
                  </a:lnTo>
                  <a:lnTo>
                    <a:pt x="121920" y="922020"/>
                  </a:lnTo>
                  <a:lnTo>
                    <a:pt x="152400" y="960120"/>
                  </a:lnTo>
                  <a:lnTo>
                    <a:pt x="152400" y="960120"/>
                  </a:lnTo>
                  <a:lnTo>
                    <a:pt x="198120" y="998220"/>
                  </a:lnTo>
                  <a:lnTo>
                    <a:pt x="198120" y="998220"/>
                  </a:lnTo>
                  <a:lnTo>
                    <a:pt x="228600" y="1059180"/>
                  </a:lnTo>
                  <a:lnTo>
                    <a:pt x="312420" y="1059180"/>
                  </a:lnTo>
                  <a:lnTo>
                    <a:pt x="365760" y="1059180"/>
                  </a:lnTo>
                  <a:lnTo>
                    <a:pt x="365760" y="1082040"/>
                  </a:lnTo>
                  <a:lnTo>
                    <a:pt x="365760" y="1127760"/>
                  </a:lnTo>
                  <a:lnTo>
                    <a:pt x="365760" y="1127760"/>
                  </a:lnTo>
                  <a:lnTo>
                    <a:pt x="449580" y="1165860"/>
                  </a:lnTo>
                  <a:lnTo>
                    <a:pt x="518160" y="1165860"/>
                  </a:lnTo>
                  <a:lnTo>
                    <a:pt x="518160" y="1165860"/>
                  </a:lnTo>
                  <a:lnTo>
                    <a:pt x="586740" y="1196340"/>
                  </a:lnTo>
                  <a:lnTo>
                    <a:pt x="586740" y="1196340"/>
                  </a:lnTo>
                  <a:lnTo>
                    <a:pt x="647700" y="1150620"/>
                  </a:lnTo>
                  <a:lnTo>
                    <a:pt x="685800" y="1143000"/>
                  </a:lnTo>
                  <a:lnTo>
                    <a:pt x="685800" y="1143000"/>
                  </a:lnTo>
                  <a:lnTo>
                    <a:pt x="784860" y="107442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5452876" y="2812145"/>
              <a:ext cx="1118018" cy="721880"/>
            </a:xfrm>
            <a:custGeom>
              <a:avLst/>
              <a:gdLst>
                <a:gd name="connsiteX0" fmla="*/ 53340 w 1501140"/>
                <a:gd name="connsiteY0" fmla="*/ 106680 h 1036320"/>
                <a:gd name="connsiteX1" fmla="*/ 76200 w 1501140"/>
                <a:gd name="connsiteY1" fmla="*/ 175260 h 1036320"/>
                <a:gd name="connsiteX2" fmla="*/ 53340 w 1501140"/>
                <a:gd name="connsiteY2" fmla="*/ 228600 h 1036320"/>
                <a:gd name="connsiteX3" fmla="*/ 60960 w 1501140"/>
                <a:gd name="connsiteY3" fmla="*/ 304800 h 1036320"/>
                <a:gd name="connsiteX4" fmla="*/ 60960 w 1501140"/>
                <a:gd name="connsiteY4" fmla="*/ 388620 h 1036320"/>
                <a:gd name="connsiteX5" fmla="*/ 60960 w 1501140"/>
                <a:gd name="connsiteY5" fmla="*/ 388620 h 1036320"/>
                <a:gd name="connsiteX6" fmla="*/ 30480 w 1501140"/>
                <a:gd name="connsiteY6" fmla="*/ 502920 h 1036320"/>
                <a:gd name="connsiteX7" fmla="*/ 38100 w 1501140"/>
                <a:gd name="connsiteY7" fmla="*/ 548640 h 1036320"/>
                <a:gd name="connsiteX8" fmla="*/ 38100 w 1501140"/>
                <a:gd name="connsiteY8" fmla="*/ 548640 h 1036320"/>
                <a:gd name="connsiteX9" fmla="*/ 0 w 1501140"/>
                <a:gd name="connsiteY9" fmla="*/ 655320 h 1036320"/>
                <a:gd name="connsiteX10" fmla="*/ 0 w 1501140"/>
                <a:gd name="connsiteY10" fmla="*/ 655320 h 1036320"/>
                <a:gd name="connsiteX11" fmla="*/ 15240 w 1501140"/>
                <a:gd name="connsiteY11" fmla="*/ 762000 h 1036320"/>
                <a:gd name="connsiteX12" fmla="*/ 30480 w 1501140"/>
                <a:gd name="connsiteY12" fmla="*/ 815340 h 1036320"/>
                <a:gd name="connsiteX13" fmla="*/ 30480 w 1501140"/>
                <a:gd name="connsiteY13" fmla="*/ 815340 h 1036320"/>
                <a:gd name="connsiteX14" fmla="*/ 76200 w 1501140"/>
                <a:gd name="connsiteY14" fmla="*/ 876300 h 1036320"/>
                <a:gd name="connsiteX15" fmla="*/ 76200 w 1501140"/>
                <a:gd name="connsiteY15" fmla="*/ 876300 h 1036320"/>
                <a:gd name="connsiteX16" fmla="*/ 76200 w 1501140"/>
                <a:gd name="connsiteY16" fmla="*/ 952500 h 1036320"/>
                <a:gd name="connsiteX17" fmla="*/ 106680 w 1501140"/>
                <a:gd name="connsiteY17" fmla="*/ 998220 h 1036320"/>
                <a:gd name="connsiteX18" fmla="*/ 175260 w 1501140"/>
                <a:gd name="connsiteY18" fmla="*/ 1036320 h 1036320"/>
                <a:gd name="connsiteX19" fmla="*/ 175260 w 1501140"/>
                <a:gd name="connsiteY19" fmla="*/ 1036320 h 1036320"/>
                <a:gd name="connsiteX20" fmla="*/ 228600 w 1501140"/>
                <a:gd name="connsiteY20" fmla="*/ 1005840 h 1036320"/>
                <a:gd name="connsiteX21" fmla="*/ 243840 w 1501140"/>
                <a:gd name="connsiteY21" fmla="*/ 1036320 h 1036320"/>
                <a:gd name="connsiteX22" fmla="*/ 266700 w 1501140"/>
                <a:gd name="connsiteY22" fmla="*/ 1005840 h 1036320"/>
                <a:gd name="connsiteX23" fmla="*/ 266700 w 1501140"/>
                <a:gd name="connsiteY23" fmla="*/ 1005840 h 1036320"/>
                <a:gd name="connsiteX24" fmla="*/ 335280 w 1501140"/>
                <a:gd name="connsiteY24" fmla="*/ 990600 h 1036320"/>
                <a:gd name="connsiteX25" fmla="*/ 388620 w 1501140"/>
                <a:gd name="connsiteY25" fmla="*/ 990600 h 1036320"/>
                <a:gd name="connsiteX26" fmla="*/ 464820 w 1501140"/>
                <a:gd name="connsiteY26" fmla="*/ 998220 h 1036320"/>
                <a:gd name="connsiteX27" fmla="*/ 464820 w 1501140"/>
                <a:gd name="connsiteY27" fmla="*/ 929640 h 1036320"/>
                <a:gd name="connsiteX28" fmla="*/ 449580 w 1501140"/>
                <a:gd name="connsiteY28" fmla="*/ 899160 h 1036320"/>
                <a:gd name="connsiteX29" fmla="*/ 480060 w 1501140"/>
                <a:gd name="connsiteY29" fmla="*/ 830580 h 1036320"/>
                <a:gd name="connsiteX30" fmla="*/ 502920 w 1501140"/>
                <a:gd name="connsiteY30" fmla="*/ 807720 h 1036320"/>
                <a:gd name="connsiteX31" fmla="*/ 533400 w 1501140"/>
                <a:gd name="connsiteY31" fmla="*/ 739140 h 1036320"/>
                <a:gd name="connsiteX32" fmla="*/ 571500 w 1501140"/>
                <a:gd name="connsiteY32" fmla="*/ 716280 h 1036320"/>
                <a:gd name="connsiteX33" fmla="*/ 662940 w 1501140"/>
                <a:gd name="connsiteY33" fmla="*/ 723900 h 1036320"/>
                <a:gd name="connsiteX34" fmla="*/ 739140 w 1501140"/>
                <a:gd name="connsiteY34" fmla="*/ 731520 h 1036320"/>
                <a:gd name="connsiteX35" fmla="*/ 822960 w 1501140"/>
                <a:gd name="connsiteY35" fmla="*/ 678180 h 1036320"/>
                <a:gd name="connsiteX36" fmla="*/ 876300 w 1501140"/>
                <a:gd name="connsiteY36" fmla="*/ 655320 h 1036320"/>
                <a:gd name="connsiteX37" fmla="*/ 906780 w 1501140"/>
                <a:gd name="connsiteY37" fmla="*/ 640080 h 1036320"/>
                <a:gd name="connsiteX38" fmla="*/ 914400 w 1501140"/>
                <a:gd name="connsiteY38" fmla="*/ 617220 h 1036320"/>
                <a:gd name="connsiteX39" fmla="*/ 952500 w 1501140"/>
                <a:gd name="connsiteY39" fmla="*/ 617220 h 1036320"/>
                <a:gd name="connsiteX40" fmla="*/ 975360 w 1501140"/>
                <a:gd name="connsiteY40" fmla="*/ 647700 h 1036320"/>
                <a:gd name="connsiteX41" fmla="*/ 1021080 w 1501140"/>
                <a:gd name="connsiteY41" fmla="*/ 647700 h 1036320"/>
                <a:gd name="connsiteX42" fmla="*/ 1089660 w 1501140"/>
                <a:gd name="connsiteY42" fmla="*/ 685800 h 1036320"/>
                <a:gd name="connsiteX43" fmla="*/ 1112520 w 1501140"/>
                <a:gd name="connsiteY43" fmla="*/ 723900 h 1036320"/>
                <a:gd name="connsiteX44" fmla="*/ 1249680 w 1501140"/>
                <a:gd name="connsiteY44" fmla="*/ 708660 h 1036320"/>
                <a:gd name="connsiteX45" fmla="*/ 1249680 w 1501140"/>
                <a:gd name="connsiteY45" fmla="*/ 708660 h 1036320"/>
                <a:gd name="connsiteX46" fmla="*/ 1402080 w 1501140"/>
                <a:gd name="connsiteY46" fmla="*/ 693420 h 1036320"/>
                <a:gd name="connsiteX47" fmla="*/ 1424940 w 1501140"/>
                <a:gd name="connsiteY47" fmla="*/ 678180 h 1036320"/>
                <a:gd name="connsiteX48" fmla="*/ 1493520 w 1501140"/>
                <a:gd name="connsiteY48" fmla="*/ 617220 h 1036320"/>
                <a:gd name="connsiteX49" fmla="*/ 1501140 w 1501140"/>
                <a:gd name="connsiteY49" fmla="*/ 525780 h 1036320"/>
                <a:gd name="connsiteX50" fmla="*/ 1501140 w 1501140"/>
                <a:gd name="connsiteY50" fmla="*/ 480060 h 1036320"/>
                <a:gd name="connsiteX51" fmla="*/ 1432560 w 1501140"/>
                <a:gd name="connsiteY51" fmla="*/ 449580 h 1036320"/>
                <a:gd name="connsiteX52" fmla="*/ 1325880 w 1501140"/>
                <a:gd name="connsiteY52" fmla="*/ 441960 h 1036320"/>
                <a:gd name="connsiteX53" fmla="*/ 1295400 w 1501140"/>
                <a:gd name="connsiteY53" fmla="*/ 342900 h 1036320"/>
                <a:gd name="connsiteX54" fmla="*/ 1188720 w 1501140"/>
                <a:gd name="connsiteY54" fmla="*/ 304800 h 1036320"/>
                <a:gd name="connsiteX55" fmla="*/ 1150620 w 1501140"/>
                <a:gd name="connsiteY55" fmla="*/ 220980 h 1036320"/>
                <a:gd name="connsiteX56" fmla="*/ 1059180 w 1501140"/>
                <a:gd name="connsiteY56" fmla="*/ 182880 h 1036320"/>
                <a:gd name="connsiteX57" fmla="*/ 1005840 w 1501140"/>
                <a:gd name="connsiteY57" fmla="*/ 152400 h 1036320"/>
                <a:gd name="connsiteX58" fmla="*/ 982980 w 1501140"/>
                <a:gd name="connsiteY58" fmla="*/ 129540 h 1036320"/>
                <a:gd name="connsiteX59" fmla="*/ 876300 w 1501140"/>
                <a:gd name="connsiteY59" fmla="*/ 129540 h 1036320"/>
                <a:gd name="connsiteX60" fmla="*/ 853440 w 1501140"/>
                <a:gd name="connsiteY60" fmla="*/ 129540 h 1036320"/>
                <a:gd name="connsiteX61" fmla="*/ 830580 w 1501140"/>
                <a:gd name="connsiteY61" fmla="*/ 106680 h 1036320"/>
                <a:gd name="connsiteX62" fmla="*/ 769620 w 1501140"/>
                <a:gd name="connsiteY62" fmla="*/ 91440 h 1036320"/>
                <a:gd name="connsiteX63" fmla="*/ 769620 w 1501140"/>
                <a:gd name="connsiteY63" fmla="*/ 91440 h 1036320"/>
                <a:gd name="connsiteX64" fmla="*/ 708660 w 1501140"/>
                <a:gd name="connsiteY64" fmla="*/ 182880 h 1036320"/>
                <a:gd name="connsiteX65" fmla="*/ 670560 w 1501140"/>
                <a:gd name="connsiteY65" fmla="*/ 243840 h 1036320"/>
                <a:gd name="connsiteX66" fmla="*/ 632460 w 1501140"/>
                <a:gd name="connsiteY66" fmla="*/ 243840 h 1036320"/>
                <a:gd name="connsiteX67" fmla="*/ 609600 w 1501140"/>
                <a:gd name="connsiteY67" fmla="*/ 228600 h 1036320"/>
                <a:gd name="connsiteX68" fmla="*/ 632460 w 1501140"/>
                <a:gd name="connsiteY68" fmla="*/ 114300 h 1036320"/>
                <a:gd name="connsiteX69" fmla="*/ 609600 w 1501140"/>
                <a:gd name="connsiteY69" fmla="*/ 83820 h 1036320"/>
                <a:gd name="connsiteX70" fmla="*/ 609600 w 1501140"/>
                <a:gd name="connsiteY70" fmla="*/ 83820 h 1036320"/>
                <a:gd name="connsiteX71" fmla="*/ 586740 w 1501140"/>
                <a:gd name="connsiteY71" fmla="*/ 0 h 1036320"/>
                <a:gd name="connsiteX72" fmla="*/ 556260 w 1501140"/>
                <a:gd name="connsiteY72" fmla="*/ 0 h 1036320"/>
                <a:gd name="connsiteX73" fmla="*/ 556260 w 1501140"/>
                <a:gd name="connsiteY73" fmla="*/ 0 h 1036320"/>
                <a:gd name="connsiteX74" fmla="*/ 525780 w 1501140"/>
                <a:gd name="connsiteY74" fmla="*/ 91440 h 1036320"/>
                <a:gd name="connsiteX75" fmla="*/ 525780 w 1501140"/>
                <a:gd name="connsiteY75" fmla="*/ 91440 h 1036320"/>
                <a:gd name="connsiteX76" fmla="*/ 472440 w 1501140"/>
                <a:gd name="connsiteY76" fmla="*/ 106680 h 1036320"/>
                <a:gd name="connsiteX77" fmla="*/ 464820 w 1501140"/>
                <a:gd name="connsiteY77" fmla="*/ 76200 h 1036320"/>
                <a:gd name="connsiteX78" fmla="*/ 449580 w 1501140"/>
                <a:gd name="connsiteY78" fmla="*/ 53340 h 1036320"/>
                <a:gd name="connsiteX79" fmla="*/ 434340 w 1501140"/>
                <a:gd name="connsiteY79" fmla="*/ 38100 h 1036320"/>
                <a:gd name="connsiteX80" fmla="*/ 403860 w 1501140"/>
                <a:gd name="connsiteY80" fmla="*/ 38100 h 1036320"/>
                <a:gd name="connsiteX81" fmla="*/ 335280 w 1501140"/>
                <a:gd name="connsiteY81" fmla="*/ 68580 h 1036320"/>
                <a:gd name="connsiteX82" fmla="*/ 274320 w 1501140"/>
                <a:gd name="connsiteY82" fmla="*/ 53340 h 1036320"/>
                <a:gd name="connsiteX83" fmla="*/ 228600 w 1501140"/>
                <a:gd name="connsiteY83" fmla="*/ 91440 h 1036320"/>
                <a:gd name="connsiteX84" fmla="*/ 137160 w 1501140"/>
                <a:gd name="connsiteY84" fmla="*/ 91440 h 1036320"/>
                <a:gd name="connsiteX85" fmla="*/ 53340 w 1501140"/>
                <a:gd name="connsiteY85" fmla="*/ 106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501140" h="1036320">
                  <a:moveTo>
                    <a:pt x="53340" y="106680"/>
                  </a:moveTo>
                  <a:lnTo>
                    <a:pt x="76200" y="175260"/>
                  </a:lnTo>
                  <a:lnTo>
                    <a:pt x="53340" y="228600"/>
                  </a:lnTo>
                  <a:lnTo>
                    <a:pt x="60960" y="304800"/>
                  </a:lnTo>
                  <a:lnTo>
                    <a:pt x="60960" y="388620"/>
                  </a:lnTo>
                  <a:lnTo>
                    <a:pt x="60960" y="388620"/>
                  </a:lnTo>
                  <a:lnTo>
                    <a:pt x="30480" y="502920"/>
                  </a:lnTo>
                  <a:lnTo>
                    <a:pt x="38100" y="548640"/>
                  </a:lnTo>
                  <a:lnTo>
                    <a:pt x="38100" y="548640"/>
                  </a:lnTo>
                  <a:lnTo>
                    <a:pt x="0" y="655320"/>
                  </a:lnTo>
                  <a:lnTo>
                    <a:pt x="0" y="655320"/>
                  </a:lnTo>
                  <a:lnTo>
                    <a:pt x="15240" y="762000"/>
                  </a:lnTo>
                  <a:lnTo>
                    <a:pt x="30480" y="815340"/>
                  </a:lnTo>
                  <a:lnTo>
                    <a:pt x="30480" y="815340"/>
                  </a:lnTo>
                  <a:lnTo>
                    <a:pt x="76200" y="876300"/>
                  </a:lnTo>
                  <a:lnTo>
                    <a:pt x="76200" y="876300"/>
                  </a:lnTo>
                  <a:lnTo>
                    <a:pt x="76200" y="952500"/>
                  </a:lnTo>
                  <a:lnTo>
                    <a:pt x="106680" y="998220"/>
                  </a:lnTo>
                  <a:lnTo>
                    <a:pt x="175260" y="1036320"/>
                  </a:lnTo>
                  <a:lnTo>
                    <a:pt x="175260" y="1036320"/>
                  </a:lnTo>
                  <a:lnTo>
                    <a:pt x="228600" y="1005840"/>
                  </a:lnTo>
                  <a:lnTo>
                    <a:pt x="243840" y="1036320"/>
                  </a:lnTo>
                  <a:lnTo>
                    <a:pt x="266700" y="1005840"/>
                  </a:lnTo>
                  <a:lnTo>
                    <a:pt x="266700" y="1005840"/>
                  </a:lnTo>
                  <a:lnTo>
                    <a:pt x="335280" y="990600"/>
                  </a:lnTo>
                  <a:lnTo>
                    <a:pt x="388620" y="990600"/>
                  </a:lnTo>
                  <a:lnTo>
                    <a:pt x="464820" y="998220"/>
                  </a:lnTo>
                  <a:lnTo>
                    <a:pt x="464820" y="929640"/>
                  </a:lnTo>
                  <a:lnTo>
                    <a:pt x="449580" y="899160"/>
                  </a:lnTo>
                  <a:lnTo>
                    <a:pt x="480060" y="830580"/>
                  </a:lnTo>
                  <a:lnTo>
                    <a:pt x="502920" y="807720"/>
                  </a:lnTo>
                  <a:lnTo>
                    <a:pt x="533400" y="739140"/>
                  </a:lnTo>
                  <a:lnTo>
                    <a:pt x="571500" y="716280"/>
                  </a:lnTo>
                  <a:lnTo>
                    <a:pt x="662940" y="723900"/>
                  </a:lnTo>
                  <a:lnTo>
                    <a:pt x="739140" y="731520"/>
                  </a:lnTo>
                  <a:lnTo>
                    <a:pt x="822960" y="678180"/>
                  </a:lnTo>
                  <a:lnTo>
                    <a:pt x="876300" y="655320"/>
                  </a:lnTo>
                  <a:lnTo>
                    <a:pt x="906780" y="640080"/>
                  </a:lnTo>
                  <a:lnTo>
                    <a:pt x="914400" y="617220"/>
                  </a:lnTo>
                  <a:lnTo>
                    <a:pt x="952500" y="617220"/>
                  </a:lnTo>
                  <a:lnTo>
                    <a:pt x="975360" y="647700"/>
                  </a:lnTo>
                  <a:lnTo>
                    <a:pt x="1021080" y="647700"/>
                  </a:lnTo>
                  <a:lnTo>
                    <a:pt x="1089660" y="685800"/>
                  </a:lnTo>
                  <a:lnTo>
                    <a:pt x="1112520" y="723900"/>
                  </a:lnTo>
                  <a:lnTo>
                    <a:pt x="1249680" y="708660"/>
                  </a:lnTo>
                  <a:lnTo>
                    <a:pt x="1249680" y="708660"/>
                  </a:lnTo>
                  <a:lnTo>
                    <a:pt x="1402080" y="693420"/>
                  </a:lnTo>
                  <a:lnTo>
                    <a:pt x="1424940" y="678180"/>
                  </a:lnTo>
                  <a:lnTo>
                    <a:pt x="1493520" y="617220"/>
                  </a:lnTo>
                  <a:lnTo>
                    <a:pt x="1501140" y="525780"/>
                  </a:lnTo>
                  <a:lnTo>
                    <a:pt x="1501140" y="480060"/>
                  </a:lnTo>
                  <a:lnTo>
                    <a:pt x="1432560" y="449580"/>
                  </a:lnTo>
                  <a:lnTo>
                    <a:pt x="1325880" y="441960"/>
                  </a:lnTo>
                  <a:lnTo>
                    <a:pt x="1295400" y="342900"/>
                  </a:lnTo>
                  <a:lnTo>
                    <a:pt x="1188720" y="304800"/>
                  </a:lnTo>
                  <a:lnTo>
                    <a:pt x="1150620" y="220980"/>
                  </a:lnTo>
                  <a:lnTo>
                    <a:pt x="1059180" y="182880"/>
                  </a:lnTo>
                  <a:lnTo>
                    <a:pt x="1005840" y="152400"/>
                  </a:lnTo>
                  <a:lnTo>
                    <a:pt x="982980" y="129540"/>
                  </a:lnTo>
                  <a:lnTo>
                    <a:pt x="876300" y="129540"/>
                  </a:lnTo>
                  <a:lnTo>
                    <a:pt x="853440" y="129540"/>
                  </a:lnTo>
                  <a:lnTo>
                    <a:pt x="830580" y="106680"/>
                  </a:lnTo>
                  <a:lnTo>
                    <a:pt x="769620" y="91440"/>
                  </a:lnTo>
                  <a:lnTo>
                    <a:pt x="769620" y="91440"/>
                  </a:lnTo>
                  <a:lnTo>
                    <a:pt x="708660" y="182880"/>
                  </a:lnTo>
                  <a:lnTo>
                    <a:pt x="670560" y="243840"/>
                  </a:lnTo>
                  <a:lnTo>
                    <a:pt x="632460" y="243840"/>
                  </a:lnTo>
                  <a:lnTo>
                    <a:pt x="609600" y="228600"/>
                  </a:lnTo>
                  <a:lnTo>
                    <a:pt x="632460" y="114300"/>
                  </a:lnTo>
                  <a:lnTo>
                    <a:pt x="609600" y="83820"/>
                  </a:lnTo>
                  <a:lnTo>
                    <a:pt x="609600" y="83820"/>
                  </a:lnTo>
                  <a:lnTo>
                    <a:pt x="586740" y="0"/>
                  </a:lnTo>
                  <a:lnTo>
                    <a:pt x="556260" y="0"/>
                  </a:lnTo>
                  <a:lnTo>
                    <a:pt x="556260" y="0"/>
                  </a:lnTo>
                  <a:lnTo>
                    <a:pt x="525780" y="91440"/>
                  </a:lnTo>
                  <a:lnTo>
                    <a:pt x="525780" y="91440"/>
                  </a:lnTo>
                  <a:lnTo>
                    <a:pt x="472440" y="106680"/>
                  </a:lnTo>
                  <a:lnTo>
                    <a:pt x="464820" y="76200"/>
                  </a:lnTo>
                  <a:lnTo>
                    <a:pt x="449580" y="53340"/>
                  </a:lnTo>
                  <a:lnTo>
                    <a:pt x="434340" y="38100"/>
                  </a:lnTo>
                  <a:lnTo>
                    <a:pt x="403860" y="38100"/>
                  </a:lnTo>
                  <a:lnTo>
                    <a:pt x="335280" y="68580"/>
                  </a:lnTo>
                  <a:lnTo>
                    <a:pt x="274320" y="53340"/>
                  </a:lnTo>
                  <a:lnTo>
                    <a:pt x="228600" y="91440"/>
                  </a:lnTo>
                  <a:lnTo>
                    <a:pt x="137160" y="91440"/>
                  </a:lnTo>
                  <a:lnTo>
                    <a:pt x="53340" y="1066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7093158" y="1773637"/>
              <a:ext cx="67117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64" name="Прямоугольник 263"/>
            <p:cNvSpPr/>
            <p:nvPr/>
          </p:nvSpPr>
          <p:spPr>
            <a:xfrm>
              <a:off x="4576727" y="2864679"/>
              <a:ext cx="73663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265" name="Прямоугольник 264"/>
            <p:cNvSpPr/>
            <p:nvPr/>
          </p:nvSpPr>
          <p:spPr>
            <a:xfrm>
              <a:off x="8098609" y="2902752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266" name="Прямоугольник 265"/>
            <p:cNvSpPr/>
            <p:nvPr/>
          </p:nvSpPr>
          <p:spPr>
            <a:xfrm>
              <a:off x="7175251" y="3317932"/>
              <a:ext cx="117818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267" name="Прямоугольник 266"/>
            <p:cNvSpPr/>
            <p:nvPr/>
          </p:nvSpPr>
          <p:spPr>
            <a:xfrm>
              <a:off x="5908684" y="2364663"/>
              <a:ext cx="109516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68" name="Прямоугольник 267"/>
            <p:cNvSpPr/>
            <p:nvPr/>
          </p:nvSpPr>
          <p:spPr>
            <a:xfrm>
              <a:off x="4565201" y="2158039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Кукмор</a:t>
              </a: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3658472" y="1717800"/>
              <a:ext cx="65090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Балтаси</a:t>
              </a:r>
            </a:p>
          </p:txBody>
        </p:sp>
        <p:sp>
          <p:nvSpPr>
            <p:cNvPr id="270" name="Прямоугольник 269"/>
            <p:cNvSpPr/>
            <p:nvPr/>
          </p:nvSpPr>
          <p:spPr>
            <a:xfrm>
              <a:off x="2532108" y="2020312"/>
              <a:ext cx="74964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621387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Большая. Атня</a:t>
              </a:r>
            </a:p>
          </p:txBody>
        </p:sp>
        <p:sp>
          <p:nvSpPr>
            <p:cNvPr id="271" name="Полилиния 270"/>
            <p:cNvSpPr/>
            <p:nvPr/>
          </p:nvSpPr>
          <p:spPr>
            <a:xfrm>
              <a:off x="7036260" y="4372685"/>
              <a:ext cx="1180446" cy="939507"/>
            </a:xfrm>
            <a:custGeom>
              <a:avLst/>
              <a:gdLst>
                <a:gd name="connsiteX0" fmla="*/ 784860 w 1584960"/>
                <a:gd name="connsiteY0" fmla="*/ 129540 h 1348740"/>
                <a:gd name="connsiteX1" fmla="*/ 838200 w 1584960"/>
                <a:gd name="connsiteY1" fmla="*/ 228600 h 1348740"/>
                <a:gd name="connsiteX2" fmla="*/ 982980 w 1584960"/>
                <a:gd name="connsiteY2" fmla="*/ 220980 h 1348740"/>
                <a:gd name="connsiteX3" fmla="*/ 990600 w 1584960"/>
                <a:gd name="connsiteY3" fmla="*/ 266700 h 1348740"/>
                <a:gd name="connsiteX4" fmla="*/ 990600 w 1584960"/>
                <a:gd name="connsiteY4" fmla="*/ 320040 h 1348740"/>
                <a:gd name="connsiteX5" fmla="*/ 1005840 w 1584960"/>
                <a:gd name="connsiteY5" fmla="*/ 342900 h 1348740"/>
                <a:gd name="connsiteX6" fmla="*/ 1005840 w 1584960"/>
                <a:gd name="connsiteY6" fmla="*/ 342900 h 1348740"/>
                <a:gd name="connsiteX7" fmla="*/ 1043940 w 1584960"/>
                <a:gd name="connsiteY7" fmla="*/ 480060 h 1348740"/>
                <a:gd name="connsiteX8" fmla="*/ 1135380 w 1584960"/>
                <a:gd name="connsiteY8" fmla="*/ 457200 h 1348740"/>
                <a:gd name="connsiteX9" fmla="*/ 1188720 w 1584960"/>
                <a:gd name="connsiteY9" fmla="*/ 487680 h 1348740"/>
                <a:gd name="connsiteX10" fmla="*/ 1295400 w 1584960"/>
                <a:gd name="connsiteY10" fmla="*/ 563880 h 1348740"/>
                <a:gd name="connsiteX11" fmla="*/ 1325880 w 1584960"/>
                <a:gd name="connsiteY11" fmla="*/ 594360 h 1348740"/>
                <a:gd name="connsiteX12" fmla="*/ 1310640 w 1584960"/>
                <a:gd name="connsiteY12" fmla="*/ 647700 h 1348740"/>
                <a:gd name="connsiteX13" fmla="*/ 1371600 w 1584960"/>
                <a:gd name="connsiteY13" fmla="*/ 693420 h 1348740"/>
                <a:gd name="connsiteX14" fmla="*/ 1379220 w 1584960"/>
                <a:gd name="connsiteY14" fmla="*/ 716280 h 1348740"/>
                <a:gd name="connsiteX15" fmla="*/ 1363980 w 1584960"/>
                <a:gd name="connsiteY15" fmla="*/ 754380 h 1348740"/>
                <a:gd name="connsiteX16" fmla="*/ 1447800 w 1584960"/>
                <a:gd name="connsiteY16" fmla="*/ 853440 h 1348740"/>
                <a:gd name="connsiteX17" fmla="*/ 1531620 w 1584960"/>
                <a:gd name="connsiteY17" fmla="*/ 815340 h 1348740"/>
                <a:gd name="connsiteX18" fmla="*/ 1562100 w 1584960"/>
                <a:gd name="connsiteY18" fmla="*/ 777240 h 1348740"/>
                <a:gd name="connsiteX19" fmla="*/ 1584960 w 1584960"/>
                <a:gd name="connsiteY19" fmla="*/ 822960 h 1348740"/>
                <a:gd name="connsiteX20" fmla="*/ 1562100 w 1584960"/>
                <a:gd name="connsiteY20" fmla="*/ 876300 h 1348740"/>
                <a:gd name="connsiteX21" fmla="*/ 1539240 w 1584960"/>
                <a:gd name="connsiteY21" fmla="*/ 944880 h 1348740"/>
                <a:gd name="connsiteX22" fmla="*/ 1478280 w 1584960"/>
                <a:gd name="connsiteY22" fmla="*/ 967740 h 1348740"/>
                <a:gd name="connsiteX23" fmla="*/ 1249680 w 1584960"/>
                <a:gd name="connsiteY23" fmla="*/ 998220 h 1348740"/>
                <a:gd name="connsiteX24" fmla="*/ 1249680 w 1584960"/>
                <a:gd name="connsiteY24" fmla="*/ 1021080 h 1348740"/>
                <a:gd name="connsiteX25" fmla="*/ 1203960 w 1584960"/>
                <a:gd name="connsiteY25" fmla="*/ 1051560 h 1348740"/>
                <a:gd name="connsiteX26" fmla="*/ 1150620 w 1584960"/>
                <a:gd name="connsiteY26" fmla="*/ 1104900 h 1348740"/>
                <a:gd name="connsiteX27" fmla="*/ 1150620 w 1584960"/>
                <a:gd name="connsiteY27" fmla="*/ 1135380 h 1348740"/>
                <a:gd name="connsiteX28" fmla="*/ 1097280 w 1584960"/>
                <a:gd name="connsiteY28" fmla="*/ 1165860 h 1348740"/>
                <a:gd name="connsiteX29" fmla="*/ 1066800 w 1584960"/>
                <a:gd name="connsiteY29" fmla="*/ 1173480 h 1348740"/>
                <a:gd name="connsiteX30" fmla="*/ 998220 w 1584960"/>
                <a:gd name="connsiteY30" fmla="*/ 1173480 h 1348740"/>
                <a:gd name="connsiteX31" fmla="*/ 937260 w 1584960"/>
                <a:gd name="connsiteY31" fmla="*/ 1150620 h 1348740"/>
                <a:gd name="connsiteX32" fmla="*/ 868680 w 1584960"/>
                <a:gd name="connsiteY32" fmla="*/ 1150620 h 1348740"/>
                <a:gd name="connsiteX33" fmla="*/ 784860 w 1584960"/>
                <a:gd name="connsiteY33" fmla="*/ 1150620 h 1348740"/>
                <a:gd name="connsiteX34" fmla="*/ 784860 w 1584960"/>
                <a:gd name="connsiteY34" fmla="*/ 1150620 h 1348740"/>
                <a:gd name="connsiteX35" fmla="*/ 731520 w 1584960"/>
                <a:gd name="connsiteY35" fmla="*/ 1143000 h 1348740"/>
                <a:gd name="connsiteX36" fmla="*/ 701040 w 1584960"/>
                <a:gd name="connsiteY36" fmla="*/ 1150620 h 1348740"/>
                <a:gd name="connsiteX37" fmla="*/ 640080 w 1584960"/>
                <a:gd name="connsiteY37" fmla="*/ 1188720 h 1348740"/>
                <a:gd name="connsiteX38" fmla="*/ 502920 w 1584960"/>
                <a:gd name="connsiteY38" fmla="*/ 1203960 h 1348740"/>
                <a:gd name="connsiteX39" fmla="*/ 502920 w 1584960"/>
                <a:gd name="connsiteY39" fmla="*/ 1203960 h 1348740"/>
                <a:gd name="connsiteX40" fmla="*/ 472440 w 1584960"/>
                <a:gd name="connsiteY40" fmla="*/ 1150620 h 1348740"/>
                <a:gd name="connsiteX41" fmla="*/ 457200 w 1584960"/>
                <a:gd name="connsiteY41" fmla="*/ 1135380 h 1348740"/>
                <a:gd name="connsiteX42" fmla="*/ 457200 w 1584960"/>
                <a:gd name="connsiteY42" fmla="*/ 1135380 h 1348740"/>
                <a:gd name="connsiteX43" fmla="*/ 350520 w 1584960"/>
                <a:gd name="connsiteY43" fmla="*/ 1181100 h 1348740"/>
                <a:gd name="connsiteX44" fmla="*/ 304800 w 1584960"/>
                <a:gd name="connsiteY44" fmla="*/ 1249680 h 1348740"/>
                <a:gd name="connsiteX45" fmla="*/ 304800 w 1584960"/>
                <a:gd name="connsiteY45" fmla="*/ 1249680 h 1348740"/>
                <a:gd name="connsiteX46" fmla="*/ 243840 w 1584960"/>
                <a:gd name="connsiteY46" fmla="*/ 1303020 h 1348740"/>
                <a:gd name="connsiteX47" fmla="*/ 243840 w 1584960"/>
                <a:gd name="connsiteY47" fmla="*/ 1303020 h 1348740"/>
                <a:gd name="connsiteX48" fmla="*/ 198120 w 1584960"/>
                <a:gd name="connsiteY48" fmla="*/ 1348740 h 1348740"/>
                <a:gd name="connsiteX49" fmla="*/ 137160 w 1584960"/>
                <a:gd name="connsiteY49" fmla="*/ 1348740 h 1348740"/>
                <a:gd name="connsiteX50" fmla="*/ 99060 w 1584960"/>
                <a:gd name="connsiteY50" fmla="*/ 1341120 h 1348740"/>
                <a:gd name="connsiteX51" fmla="*/ 99060 w 1584960"/>
                <a:gd name="connsiteY51" fmla="*/ 1341120 h 1348740"/>
                <a:gd name="connsiteX52" fmla="*/ 99060 w 1584960"/>
                <a:gd name="connsiteY52" fmla="*/ 1341120 h 1348740"/>
                <a:gd name="connsiteX53" fmla="*/ 129540 w 1584960"/>
                <a:gd name="connsiteY53" fmla="*/ 1249680 h 1348740"/>
                <a:gd name="connsiteX54" fmla="*/ 121920 w 1584960"/>
                <a:gd name="connsiteY54" fmla="*/ 1203960 h 1348740"/>
                <a:gd name="connsiteX55" fmla="*/ 121920 w 1584960"/>
                <a:gd name="connsiteY55" fmla="*/ 1203960 h 1348740"/>
                <a:gd name="connsiteX56" fmla="*/ 60960 w 1584960"/>
                <a:gd name="connsiteY56" fmla="*/ 1127760 h 1348740"/>
                <a:gd name="connsiteX57" fmla="*/ 60960 w 1584960"/>
                <a:gd name="connsiteY57" fmla="*/ 1127760 h 1348740"/>
                <a:gd name="connsiteX58" fmla="*/ 22860 w 1584960"/>
                <a:gd name="connsiteY58" fmla="*/ 1028700 h 1348740"/>
                <a:gd name="connsiteX59" fmla="*/ 53340 w 1584960"/>
                <a:gd name="connsiteY59" fmla="*/ 1028700 h 1348740"/>
                <a:gd name="connsiteX60" fmla="*/ 60960 w 1584960"/>
                <a:gd name="connsiteY60" fmla="*/ 1005840 h 1348740"/>
                <a:gd name="connsiteX61" fmla="*/ 30480 w 1584960"/>
                <a:gd name="connsiteY61" fmla="*/ 1005840 h 1348740"/>
                <a:gd name="connsiteX62" fmla="*/ 45720 w 1584960"/>
                <a:gd name="connsiteY62" fmla="*/ 944880 h 1348740"/>
                <a:gd name="connsiteX63" fmla="*/ 45720 w 1584960"/>
                <a:gd name="connsiteY63" fmla="*/ 944880 h 1348740"/>
                <a:gd name="connsiteX64" fmla="*/ 83820 w 1584960"/>
                <a:gd name="connsiteY64" fmla="*/ 853440 h 1348740"/>
                <a:gd name="connsiteX65" fmla="*/ 83820 w 1584960"/>
                <a:gd name="connsiteY65" fmla="*/ 853440 h 1348740"/>
                <a:gd name="connsiteX66" fmla="*/ 15240 w 1584960"/>
                <a:gd name="connsiteY66" fmla="*/ 830580 h 1348740"/>
                <a:gd name="connsiteX67" fmla="*/ 15240 w 1584960"/>
                <a:gd name="connsiteY67" fmla="*/ 708660 h 1348740"/>
                <a:gd name="connsiteX68" fmla="*/ 15240 w 1584960"/>
                <a:gd name="connsiteY68" fmla="*/ 708660 h 1348740"/>
                <a:gd name="connsiteX69" fmla="*/ 0 w 1584960"/>
                <a:gd name="connsiteY69" fmla="*/ 647700 h 1348740"/>
                <a:gd name="connsiteX70" fmla="*/ 0 w 1584960"/>
                <a:gd name="connsiteY70" fmla="*/ 647700 h 1348740"/>
                <a:gd name="connsiteX71" fmla="*/ 0 w 1584960"/>
                <a:gd name="connsiteY71" fmla="*/ 556260 h 1348740"/>
                <a:gd name="connsiteX72" fmla="*/ 53340 w 1584960"/>
                <a:gd name="connsiteY72" fmla="*/ 472440 h 1348740"/>
                <a:gd name="connsiteX73" fmla="*/ 68580 w 1584960"/>
                <a:gd name="connsiteY73" fmla="*/ 426720 h 1348740"/>
                <a:gd name="connsiteX74" fmla="*/ 68580 w 1584960"/>
                <a:gd name="connsiteY74" fmla="*/ 426720 h 1348740"/>
                <a:gd name="connsiteX75" fmla="*/ 60960 w 1584960"/>
                <a:gd name="connsiteY75" fmla="*/ 373380 h 1348740"/>
                <a:gd name="connsiteX76" fmla="*/ 106680 w 1584960"/>
                <a:gd name="connsiteY76" fmla="*/ 289560 h 1348740"/>
                <a:gd name="connsiteX77" fmla="*/ 106680 w 1584960"/>
                <a:gd name="connsiteY77" fmla="*/ 289560 h 1348740"/>
                <a:gd name="connsiteX78" fmla="*/ 144780 w 1584960"/>
                <a:gd name="connsiteY78" fmla="*/ 198120 h 1348740"/>
                <a:gd name="connsiteX79" fmla="*/ 220980 w 1584960"/>
                <a:gd name="connsiteY79" fmla="*/ 129540 h 1348740"/>
                <a:gd name="connsiteX80" fmla="*/ 259080 w 1584960"/>
                <a:gd name="connsiteY80" fmla="*/ 99060 h 1348740"/>
                <a:gd name="connsiteX81" fmla="*/ 243840 w 1584960"/>
                <a:gd name="connsiteY81" fmla="*/ 99060 h 1348740"/>
                <a:gd name="connsiteX82" fmla="*/ 251460 w 1584960"/>
                <a:gd name="connsiteY82" fmla="*/ 38100 h 1348740"/>
                <a:gd name="connsiteX83" fmla="*/ 289560 w 1584960"/>
                <a:gd name="connsiteY83" fmla="*/ 38100 h 1348740"/>
                <a:gd name="connsiteX84" fmla="*/ 312420 w 1584960"/>
                <a:gd name="connsiteY84" fmla="*/ 68580 h 1348740"/>
                <a:gd name="connsiteX85" fmla="*/ 373380 w 1584960"/>
                <a:gd name="connsiteY85" fmla="*/ 83820 h 1348740"/>
                <a:gd name="connsiteX86" fmla="*/ 419100 w 1584960"/>
                <a:gd name="connsiteY86" fmla="*/ 83820 h 1348740"/>
                <a:gd name="connsiteX87" fmla="*/ 449580 w 1584960"/>
                <a:gd name="connsiteY87" fmla="*/ 22860 h 1348740"/>
                <a:gd name="connsiteX88" fmla="*/ 449580 w 1584960"/>
                <a:gd name="connsiteY88" fmla="*/ 22860 h 1348740"/>
                <a:gd name="connsiteX89" fmla="*/ 579120 w 1584960"/>
                <a:gd name="connsiteY89" fmla="*/ 7620 h 1348740"/>
                <a:gd name="connsiteX90" fmla="*/ 647700 w 1584960"/>
                <a:gd name="connsiteY90" fmla="*/ 0 h 1348740"/>
                <a:gd name="connsiteX91" fmla="*/ 739140 w 1584960"/>
                <a:gd name="connsiteY91" fmla="*/ 76200 h 1348740"/>
                <a:gd name="connsiteX92" fmla="*/ 784860 w 1584960"/>
                <a:gd name="connsiteY92" fmla="*/ 129540 h 134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84960" h="1348740">
                  <a:moveTo>
                    <a:pt x="784860" y="129540"/>
                  </a:moveTo>
                  <a:lnTo>
                    <a:pt x="838200" y="228600"/>
                  </a:lnTo>
                  <a:lnTo>
                    <a:pt x="982980" y="220980"/>
                  </a:lnTo>
                  <a:lnTo>
                    <a:pt x="990600" y="266700"/>
                  </a:lnTo>
                  <a:lnTo>
                    <a:pt x="990600" y="320040"/>
                  </a:lnTo>
                  <a:lnTo>
                    <a:pt x="1005840" y="342900"/>
                  </a:lnTo>
                  <a:lnTo>
                    <a:pt x="1005840" y="342900"/>
                  </a:lnTo>
                  <a:lnTo>
                    <a:pt x="1043940" y="480060"/>
                  </a:lnTo>
                  <a:lnTo>
                    <a:pt x="1135380" y="457200"/>
                  </a:lnTo>
                  <a:lnTo>
                    <a:pt x="1188720" y="487680"/>
                  </a:lnTo>
                  <a:lnTo>
                    <a:pt x="1295400" y="563880"/>
                  </a:lnTo>
                  <a:lnTo>
                    <a:pt x="1325880" y="594360"/>
                  </a:lnTo>
                  <a:lnTo>
                    <a:pt x="1310640" y="647700"/>
                  </a:lnTo>
                  <a:lnTo>
                    <a:pt x="1371600" y="693420"/>
                  </a:lnTo>
                  <a:lnTo>
                    <a:pt x="1379220" y="716280"/>
                  </a:lnTo>
                  <a:lnTo>
                    <a:pt x="1363980" y="754380"/>
                  </a:lnTo>
                  <a:lnTo>
                    <a:pt x="1447800" y="853440"/>
                  </a:lnTo>
                  <a:lnTo>
                    <a:pt x="1531620" y="815340"/>
                  </a:lnTo>
                  <a:lnTo>
                    <a:pt x="1562100" y="777240"/>
                  </a:lnTo>
                  <a:lnTo>
                    <a:pt x="1584960" y="822960"/>
                  </a:lnTo>
                  <a:lnTo>
                    <a:pt x="1562100" y="876300"/>
                  </a:lnTo>
                  <a:lnTo>
                    <a:pt x="1539240" y="944880"/>
                  </a:lnTo>
                  <a:lnTo>
                    <a:pt x="1478280" y="967740"/>
                  </a:lnTo>
                  <a:lnTo>
                    <a:pt x="1249680" y="998220"/>
                  </a:lnTo>
                  <a:lnTo>
                    <a:pt x="1249680" y="1021080"/>
                  </a:lnTo>
                  <a:lnTo>
                    <a:pt x="1203960" y="1051560"/>
                  </a:lnTo>
                  <a:lnTo>
                    <a:pt x="1150620" y="1104900"/>
                  </a:lnTo>
                  <a:lnTo>
                    <a:pt x="1150620" y="1135380"/>
                  </a:lnTo>
                  <a:lnTo>
                    <a:pt x="1097280" y="1165860"/>
                  </a:lnTo>
                  <a:lnTo>
                    <a:pt x="1066800" y="1173480"/>
                  </a:lnTo>
                  <a:lnTo>
                    <a:pt x="998220" y="1173480"/>
                  </a:lnTo>
                  <a:lnTo>
                    <a:pt x="937260" y="1150620"/>
                  </a:lnTo>
                  <a:lnTo>
                    <a:pt x="868680" y="1150620"/>
                  </a:lnTo>
                  <a:lnTo>
                    <a:pt x="784860" y="1150620"/>
                  </a:lnTo>
                  <a:lnTo>
                    <a:pt x="784860" y="1150620"/>
                  </a:lnTo>
                  <a:lnTo>
                    <a:pt x="731520" y="1143000"/>
                  </a:lnTo>
                  <a:lnTo>
                    <a:pt x="701040" y="1150620"/>
                  </a:lnTo>
                  <a:lnTo>
                    <a:pt x="640080" y="1188720"/>
                  </a:lnTo>
                  <a:lnTo>
                    <a:pt x="502920" y="1203960"/>
                  </a:lnTo>
                  <a:lnTo>
                    <a:pt x="502920" y="1203960"/>
                  </a:lnTo>
                  <a:lnTo>
                    <a:pt x="472440" y="1150620"/>
                  </a:lnTo>
                  <a:lnTo>
                    <a:pt x="457200" y="1135380"/>
                  </a:lnTo>
                  <a:lnTo>
                    <a:pt x="457200" y="1135380"/>
                  </a:lnTo>
                  <a:lnTo>
                    <a:pt x="350520" y="1181100"/>
                  </a:lnTo>
                  <a:lnTo>
                    <a:pt x="304800" y="1249680"/>
                  </a:lnTo>
                  <a:lnTo>
                    <a:pt x="304800" y="1249680"/>
                  </a:lnTo>
                  <a:lnTo>
                    <a:pt x="243840" y="1303020"/>
                  </a:lnTo>
                  <a:lnTo>
                    <a:pt x="243840" y="1303020"/>
                  </a:lnTo>
                  <a:lnTo>
                    <a:pt x="198120" y="1348740"/>
                  </a:lnTo>
                  <a:lnTo>
                    <a:pt x="137160" y="134874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129540" y="1249680"/>
                  </a:lnTo>
                  <a:lnTo>
                    <a:pt x="121920" y="1203960"/>
                  </a:lnTo>
                  <a:lnTo>
                    <a:pt x="121920" y="1203960"/>
                  </a:lnTo>
                  <a:lnTo>
                    <a:pt x="60960" y="1127760"/>
                  </a:lnTo>
                  <a:lnTo>
                    <a:pt x="60960" y="1127760"/>
                  </a:lnTo>
                  <a:lnTo>
                    <a:pt x="22860" y="1028700"/>
                  </a:lnTo>
                  <a:lnTo>
                    <a:pt x="53340" y="1028700"/>
                  </a:lnTo>
                  <a:lnTo>
                    <a:pt x="60960" y="1005840"/>
                  </a:lnTo>
                  <a:lnTo>
                    <a:pt x="30480" y="1005840"/>
                  </a:lnTo>
                  <a:lnTo>
                    <a:pt x="45720" y="944880"/>
                  </a:lnTo>
                  <a:lnTo>
                    <a:pt x="45720" y="944880"/>
                  </a:lnTo>
                  <a:lnTo>
                    <a:pt x="83820" y="853440"/>
                  </a:lnTo>
                  <a:lnTo>
                    <a:pt x="83820" y="853440"/>
                  </a:lnTo>
                  <a:lnTo>
                    <a:pt x="15240" y="830580"/>
                  </a:lnTo>
                  <a:lnTo>
                    <a:pt x="15240" y="708660"/>
                  </a:lnTo>
                  <a:lnTo>
                    <a:pt x="15240" y="708660"/>
                  </a:lnTo>
                  <a:lnTo>
                    <a:pt x="0" y="647700"/>
                  </a:lnTo>
                  <a:lnTo>
                    <a:pt x="0" y="647700"/>
                  </a:lnTo>
                  <a:lnTo>
                    <a:pt x="0" y="556260"/>
                  </a:lnTo>
                  <a:lnTo>
                    <a:pt x="53340" y="472440"/>
                  </a:lnTo>
                  <a:lnTo>
                    <a:pt x="68580" y="426720"/>
                  </a:lnTo>
                  <a:lnTo>
                    <a:pt x="68580" y="426720"/>
                  </a:lnTo>
                  <a:lnTo>
                    <a:pt x="60960" y="373380"/>
                  </a:lnTo>
                  <a:lnTo>
                    <a:pt x="106680" y="289560"/>
                  </a:lnTo>
                  <a:lnTo>
                    <a:pt x="106680" y="289560"/>
                  </a:lnTo>
                  <a:lnTo>
                    <a:pt x="144780" y="198120"/>
                  </a:lnTo>
                  <a:lnTo>
                    <a:pt x="220980" y="129540"/>
                  </a:lnTo>
                  <a:lnTo>
                    <a:pt x="259080" y="99060"/>
                  </a:lnTo>
                  <a:lnTo>
                    <a:pt x="243840" y="99060"/>
                  </a:lnTo>
                  <a:lnTo>
                    <a:pt x="251460" y="38100"/>
                  </a:lnTo>
                  <a:lnTo>
                    <a:pt x="289560" y="38100"/>
                  </a:lnTo>
                  <a:lnTo>
                    <a:pt x="312420" y="68580"/>
                  </a:lnTo>
                  <a:lnTo>
                    <a:pt x="373380" y="83820"/>
                  </a:lnTo>
                  <a:lnTo>
                    <a:pt x="419100" y="83820"/>
                  </a:lnTo>
                  <a:lnTo>
                    <a:pt x="449580" y="22860"/>
                  </a:lnTo>
                  <a:lnTo>
                    <a:pt x="449580" y="22860"/>
                  </a:lnTo>
                  <a:lnTo>
                    <a:pt x="579120" y="7620"/>
                  </a:lnTo>
                  <a:lnTo>
                    <a:pt x="647700" y="0"/>
                  </a:lnTo>
                  <a:lnTo>
                    <a:pt x="739140" y="76200"/>
                  </a:lnTo>
                  <a:lnTo>
                    <a:pt x="784860" y="12954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2" name="Полилиния 271"/>
            <p:cNvSpPr/>
            <p:nvPr/>
          </p:nvSpPr>
          <p:spPr>
            <a:xfrm>
              <a:off x="7245548" y="3659422"/>
              <a:ext cx="1202437" cy="816096"/>
            </a:xfrm>
            <a:custGeom>
              <a:avLst/>
              <a:gdLst>
                <a:gd name="connsiteX0" fmla="*/ 161925 w 1614487"/>
                <a:gd name="connsiteY0" fmla="*/ 66675 h 1171575"/>
                <a:gd name="connsiteX1" fmla="*/ 185737 w 1614487"/>
                <a:gd name="connsiteY1" fmla="*/ 123825 h 1171575"/>
                <a:gd name="connsiteX2" fmla="*/ 200025 w 1614487"/>
                <a:gd name="connsiteY2" fmla="*/ 147637 h 1171575"/>
                <a:gd name="connsiteX3" fmla="*/ 266700 w 1614487"/>
                <a:gd name="connsiteY3" fmla="*/ 166687 h 1171575"/>
                <a:gd name="connsiteX4" fmla="*/ 295275 w 1614487"/>
                <a:gd name="connsiteY4" fmla="*/ 171450 h 1171575"/>
                <a:gd name="connsiteX5" fmla="*/ 295275 w 1614487"/>
                <a:gd name="connsiteY5" fmla="*/ 171450 h 1171575"/>
                <a:gd name="connsiteX6" fmla="*/ 257175 w 1614487"/>
                <a:gd name="connsiteY6" fmla="*/ 214312 h 1171575"/>
                <a:gd name="connsiteX7" fmla="*/ 242887 w 1614487"/>
                <a:gd name="connsiteY7" fmla="*/ 238125 h 1171575"/>
                <a:gd name="connsiteX8" fmla="*/ 266700 w 1614487"/>
                <a:gd name="connsiteY8" fmla="*/ 271462 h 1171575"/>
                <a:gd name="connsiteX9" fmla="*/ 257175 w 1614487"/>
                <a:gd name="connsiteY9" fmla="*/ 314325 h 1171575"/>
                <a:gd name="connsiteX10" fmla="*/ 300037 w 1614487"/>
                <a:gd name="connsiteY10" fmla="*/ 304800 h 1171575"/>
                <a:gd name="connsiteX11" fmla="*/ 323850 w 1614487"/>
                <a:gd name="connsiteY11" fmla="*/ 261937 h 1171575"/>
                <a:gd name="connsiteX12" fmla="*/ 357187 w 1614487"/>
                <a:gd name="connsiteY12" fmla="*/ 266700 h 1171575"/>
                <a:gd name="connsiteX13" fmla="*/ 361950 w 1614487"/>
                <a:gd name="connsiteY13" fmla="*/ 290512 h 1171575"/>
                <a:gd name="connsiteX14" fmla="*/ 390525 w 1614487"/>
                <a:gd name="connsiteY14" fmla="*/ 290512 h 1171575"/>
                <a:gd name="connsiteX15" fmla="*/ 428625 w 1614487"/>
                <a:gd name="connsiteY15" fmla="*/ 280987 h 1171575"/>
                <a:gd name="connsiteX16" fmla="*/ 447675 w 1614487"/>
                <a:gd name="connsiteY16" fmla="*/ 261937 h 1171575"/>
                <a:gd name="connsiteX17" fmla="*/ 466725 w 1614487"/>
                <a:gd name="connsiteY17" fmla="*/ 214312 h 1171575"/>
                <a:gd name="connsiteX18" fmla="*/ 466725 w 1614487"/>
                <a:gd name="connsiteY18" fmla="*/ 214312 h 1171575"/>
                <a:gd name="connsiteX19" fmla="*/ 519112 w 1614487"/>
                <a:gd name="connsiteY19" fmla="*/ 171450 h 1171575"/>
                <a:gd name="connsiteX20" fmla="*/ 557212 w 1614487"/>
                <a:gd name="connsiteY20" fmla="*/ 114300 h 1171575"/>
                <a:gd name="connsiteX21" fmla="*/ 604837 w 1614487"/>
                <a:gd name="connsiteY21" fmla="*/ 114300 h 1171575"/>
                <a:gd name="connsiteX22" fmla="*/ 623887 w 1614487"/>
                <a:gd name="connsiteY22" fmla="*/ 142875 h 1171575"/>
                <a:gd name="connsiteX23" fmla="*/ 609600 w 1614487"/>
                <a:gd name="connsiteY23" fmla="*/ 176212 h 1171575"/>
                <a:gd name="connsiteX24" fmla="*/ 633412 w 1614487"/>
                <a:gd name="connsiteY24" fmla="*/ 195262 h 1171575"/>
                <a:gd name="connsiteX25" fmla="*/ 704850 w 1614487"/>
                <a:gd name="connsiteY25" fmla="*/ 200025 h 1171575"/>
                <a:gd name="connsiteX26" fmla="*/ 747712 w 1614487"/>
                <a:gd name="connsiteY26" fmla="*/ 200025 h 1171575"/>
                <a:gd name="connsiteX27" fmla="*/ 762000 w 1614487"/>
                <a:gd name="connsiteY27" fmla="*/ 233362 h 1171575"/>
                <a:gd name="connsiteX28" fmla="*/ 776287 w 1614487"/>
                <a:gd name="connsiteY28" fmla="*/ 323850 h 1171575"/>
                <a:gd name="connsiteX29" fmla="*/ 833437 w 1614487"/>
                <a:gd name="connsiteY29" fmla="*/ 333375 h 1171575"/>
                <a:gd name="connsiteX30" fmla="*/ 833437 w 1614487"/>
                <a:gd name="connsiteY30" fmla="*/ 333375 h 1171575"/>
                <a:gd name="connsiteX31" fmla="*/ 866775 w 1614487"/>
                <a:gd name="connsiteY31" fmla="*/ 276225 h 1171575"/>
                <a:gd name="connsiteX32" fmla="*/ 909637 w 1614487"/>
                <a:gd name="connsiteY32" fmla="*/ 242887 h 1171575"/>
                <a:gd name="connsiteX33" fmla="*/ 952500 w 1614487"/>
                <a:gd name="connsiteY33" fmla="*/ 209550 h 1171575"/>
                <a:gd name="connsiteX34" fmla="*/ 966787 w 1614487"/>
                <a:gd name="connsiteY34" fmla="*/ 185737 h 1171575"/>
                <a:gd name="connsiteX35" fmla="*/ 1004887 w 1614487"/>
                <a:gd name="connsiteY35" fmla="*/ 209550 h 1171575"/>
                <a:gd name="connsiteX36" fmla="*/ 1038225 w 1614487"/>
                <a:gd name="connsiteY36" fmla="*/ 228600 h 1171575"/>
                <a:gd name="connsiteX37" fmla="*/ 1071562 w 1614487"/>
                <a:gd name="connsiteY37" fmla="*/ 228600 h 1171575"/>
                <a:gd name="connsiteX38" fmla="*/ 1071562 w 1614487"/>
                <a:gd name="connsiteY38" fmla="*/ 209550 h 1171575"/>
                <a:gd name="connsiteX39" fmla="*/ 1109662 w 1614487"/>
                <a:gd name="connsiteY39" fmla="*/ 185737 h 1171575"/>
                <a:gd name="connsiteX40" fmla="*/ 1109662 w 1614487"/>
                <a:gd name="connsiteY40" fmla="*/ 147637 h 1171575"/>
                <a:gd name="connsiteX41" fmla="*/ 1109662 w 1614487"/>
                <a:gd name="connsiteY41" fmla="*/ 147637 h 1171575"/>
                <a:gd name="connsiteX42" fmla="*/ 1090612 w 1614487"/>
                <a:gd name="connsiteY42" fmla="*/ 95250 h 1171575"/>
                <a:gd name="connsiteX43" fmla="*/ 1042987 w 1614487"/>
                <a:gd name="connsiteY43" fmla="*/ 76200 h 1171575"/>
                <a:gd name="connsiteX44" fmla="*/ 1038225 w 1614487"/>
                <a:gd name="connsiteY44" fmla="*/ 47625 h 1171575"/>
                <a:gd name="connsiteX45" fmla="*/ 1100137 w 1614487"/>
                <a:gd name="connsiteY45" fmla="*/ 80962 h 1171575"/>
                <a:gd name="connsiteX46" fmla="*/ 1143000 w 1614487"/>
                <a:gd name="connsiteY46" fmla="*/ 104775 h 1171575"/>
                <a:gd name="connsiteX47" fmla="*/ 1228725 w 1614487"/>
                <a:gd name="connsiteY47" fmla="*/ 19050 h 1171575"/>
                <a:gd name="connsiteX48" fmla="*/ 1266825 w 1614487"/>
                <a:gd name="connsiteY48" fmla="*/ 0 h 1171575"/>
                <a:gd name="connsiteX49" fmla="*/ 1309687 w 1614487"/>
                <a:gd name="connsiteY49" fmla="*/ 33337 h 1171575"/>
                <a:gd name="connsiteX50" fmla="*/ 1290637 w 1614487"/>
                <a:gd name="connsiteY50" fmla="*/ 71437 h 1171575"/>
                <a:gd name="connsiteX51" fmla="*/ 1414462 w 1614487"/>
                <a:gd name="connsiteY51" fmla="*/ 100012 h 1171575"/>
                <a:gd name="connsiteX52" fmla="*/ 1423987 w 1614487"/>
                <a:gd name="connsiteY52" fmla="*/ 276225 h 1171575"/>
                <a:gd name="connsiteX53" fmla="*/ 1485900 w 1614487"/>
                <a:gd name="connsiteY53" fmla="*/ 276225 h 1171575"/>
                <a:gd name="connsiteX54" fmla="*/ 1600200 w 1614487"/>
                <a:gd name="connsiteY54" fmla="*/ 328612 h 1171575"/>
                <a:gd name="connsiteX55" fmla="*/ 1614487 w 1614487"/>
                <a:gd name="connsiteY55" fmla="*/ 442912 h 1171575"/>
                <a:gd name="connsiteX56" fmla="*/ 1462087 w 1614487"/>
                <a:gd name="connsiteY56" fmla="*/ 514350 h 1171575"/>
                <a:gd name="connsiteX57" fmla="*/ 1452562 w 1614487"/>
                <a:gd name="connsiteY57" fmla="*/ 633412 h 1171575"/>
                <a:gd name="connsiteX58" fmla="*/ 1423987 w 1614487"/>
                <a:gd name="connsiteY58" fmla="*/ 619125 h 1171575"/>
                <a:gd name="connsiteX59" fmla="*/ 1376362 w 1614487"/>
                <a:gd name="connsiteY59" fmla="*/ 623887 h 1171575"/>
                <a:gd name="connsiteX60" fmla="*/ 1376362 w 1614487"/>
                <a:gd name="connsiteY60" fmla="*/ 714375 h 1171575"/>
                <a:gd name="connsiteX61" fmla="*/ 1238250 w 1614487"/>
                <a:gd name="connsiteY61" fmla="*/ 809625 h 1171575"/>
                <a:gd name="connsiteX62" fmla="*/ 1233487 w 1614487"/>
                <a:gd name="connsiteY62" fmla="*/ 852487 h 1171575"/>
                <a:gd name="connsiteX63" fmla="*/ 1295400 w 1614487"/>
                <a:gd name="connsiteY63" fmla="*/ 976312 h 1171575"/>
                <a:gd name="connsiteX64" fmla="*/ 1247775 w 1614487"/>
                <a:gd name="connsiteY64" fmla="*/ 981075 h 1171575"/>
                <a:gd name="connsiteX65" fmla="*/ 1066800 w 1614487"/>
                <a:gd name="connsiteY65" fmla="*/ 957262 h 1171575"/>
                <a:gd name="connsiteX66" fmla="*/ 1047750 w 1614487"/>
                <a:gd name="connsiteY66" fmla="*/ 909637 h 1171575"/>
                <a:gd name="connsiteX67" fmla="*/ 995362 w 1614487"/>
                <a:gd name="connsiteY67" fmla="*/ 909637 h 1171575"/>
                <a:gd name="connsiteX68" fmla="*/ 852487 w 1614487"/>
                <a:gd name="connsiteY68" fmla="*/ 971550 h 1171575"/>
                <a:gd name="connsiteX69" fmla="*/ 852487 w 1614487"/>
                <a:gd name="connsiteY69" fmla="*/ 976312 h 1171575"/>
                <a:gd name="connsiteX70" fmla="*/ 885825 w 1614487"/>
                <a:gd name="connsiteY70" fmla="*/ 1014412 h 1171575"/>
                <a:gd name="connsiteX71" fmla="*/ 766762 w 1614487"/>
                <a:gd name="connsiteY71" fmla="*/ 1090612 h 1171575"/>
                <a:gd name="connsiteX72" fmla="*/ 661987 w 1614487"/>
                <a:gd name="connsiteY72" fmla="*/ 1047750 h 1171575"/>
                <a:gd name="connsiteX73" fmla="*/ 571500 w 1614487"/>
                <a:gd name="connsiteY73" fmla="*/ 1100137 h 1171575"/>
                <a:gd name="connsiteX74" fmla="*/ 538162 w 1614487"/>
                <a:gd name="connsiteY74" fmla="*/ 1076325 h 1171575"/>
                <a:gd name="connsiteX75" fmla="*/ 519112 w 1614487"/>
                <a:gd name="connsiteY75" fmla="*/ 1095375 h 1171575"/>
                <a:gd name="connsiteX76" fmla="*/ 519112 w 1614487"/>
                <a:gd name="connsiteY76" fmla="*/ 1171575 h 1171575"/>
                <a:gd name="connsiteX77" fmla="*/ 366712 w 1614487"/>
                <a:gd name="connsiteY77" fmla="*/ 1023937 h 1171575"/>
                <a:gd name="connsiteX78" fmla="*/ 161925 w 1614487"/>
                <a:gd name="connsiteY78" fmla="*/ 1057275 h 1171575"/>
                <a:gd name="connsiteX79" fmla="*/ 133350 w 1614487"/>
                <a:gd name="connsiteY79" fmla="*/ 1114425 h 1171575"/>
                <a:gd name="connsiteX80" fmla="*/ 38100 w 1614487"/>
                <a:gd name="connsiteY80" fmla="*/ 1090612 h 1171575"/>
                <a:gd name="connsiteX81" fmla="*/ 28575 w 1614487"/>
                <a:gd name="connsiteY81" fmla="*/ 1085850 h 1171575"/>
                <a:gd name="connsiteX82" fmla="*/ 0 w 1614487"/>
                <a:gd name="connsiteY82" fmla="*/ 1047750 h 1171575"/>
                <a:gd name="connsiteX83" fmla="*/ 90487 w 1614487"/>
                <a:gd name="connsiteY83" fmla="*/ 1023937 h 1171575"/>
                <a:gd name="connsiteX84" fmla="*/ 119062 w 1614487"/>
                <a:gd name="connsiteY84" fmla="*/ 1014412 h 1171575"/>
                <a:gd name="connsiteX85" fmla="*/ 142875 w 1614487"/>
                <a:gd name="connsiteY85" fmla="*/ 966787 h 1171575"/>
                <a:gd name="connsiteX86" fmla="*/ 138112 w 1614487"/>
                <a:gd name="connsiteY86" fmla="*/ 947737 h 1171575"/>
                <a:gd name="connsiteX87" fmla="*/ 100012 w 1614487"/>
                <a:gd name="connsiteY87" fmla="*/ 933450 h 1171575"/>
                <a:gd name="connsiteX88" fmla="*/ 61912 w 1614487"/>
                <a:gd name="connsiteY88" fmla="*/ 947737 h 1171575"/>
                <a:gd name="connsiteX89" fmla="*/ 14287 w 1614487"/>
                <a:gd name="connsiteY89" fmla="*/ 928687 h 1171575"/>
                <a:gd name="connsiteX90" fmla="*/ 38100 w 1614487"/>
                <a:gd name="connsiteY90" fmla="*/ 885825 h 1171575"/>
                <a:gd name="connsiteX91" fmla="*/ 33337 w 1614487"/>
                <a:gd name="connsiteY91" fmla="*/ 823912 h 1171575"/>
                <a:gd name="connsiteX92" fmla="*/ 33337 w 1614487"/>
                <a:gd name="connsiteY92" fmla="*/ 823912 h 1171575"/>
                <a:gd name="connsiteX93" fmla="*/ 80962 w 1614487"/>
                <a:gd name="connsiteY93" fmla="*/ 752475 h 1171575"/>
                <a:gd name="connsiteX94" fmla="*/ 80962 w 1614487"/>
                <a:gd name="connsiteY94" fmla="*/ 752475 h 1171575"/>
                <a:gd name="connsiteX95" fmla="*/ 38100 w 1614487"/>
                <a:gd name="connsiteY95" fmla="*/ 681037 h 1171575"/>
                <a:gd name="connsiteX96" fmla="*/ 47625 w 1614487"/>
                <a:gd name="connsiteY96" fmla="*/ 638175 h 1171575"/>
                <a:gd name="connsiteX97" fmla="*/ 42862 w 1614487"/>
                <a:gd name="connsiteY97" fmla="*/ 590550 h 1171575"/>
                <a:gd name="connsiteX98" fmla="*/ 57150 w 1614487"/>
                <a:gd name="connsiteY98" fmla="*/ 523875 h 1171575"/>
                <a:gd name="connsiteX99" fmla="*/ 85725 w 1614487"/>
                <a:gd name="connsiteY99" fmla="*/ 504825 h 1171575"/>
                <a:gd name="connsiteX100" fmla="*/ 76200 w 1614487"/>
                <a:gd name="connsiteY100" fmla="*/ 481012 h 1171575"/>
                <a:gd name="connsiteX101" fmla="*/ 57150 w 1614487"/>
                <a:gd name="connsiteY101" fmla="*/ 433387 h 1171575"/>
                <a:gd name="connsiteX102" fmla="*/ 52387 w 1614487"/>
                <a:gd name="connsiteY102" fmla="*/ 357187 h 1171575"/>
                <a:gd name="connsiteX103" fmla="*/ 61912 w 1614487"/>
                <a:gd name="connsiteY103" fmla="*/ 290512 h 1171575"/>
                <a:gd name="connsiteX104" fmla="*/ 80962 w 1614487"/>
                <a:gd name="connsiteY104" fmla="*/ 242887 h 1171575"/>
                <a:gd name="connsiteX105" fmla="*/ 80962 w 1614487"/>
                <a:gd name="connsiteY105" fmla="*/ 242887 h 1171575"/>
                <a:gd name="connsiteX106" fmla="*/ 100012 w 1614487"/>
                <a:gd name="connsiteY106" fmla="*/ 166687 h 1171575"/>
                <a:gd name="connsiteX107" fmla="*/ 71437 w 1614487"/>
                <a:gd name="connsiteY107" fmla="*/ 147637 h 1171575"/>
                <a:gd name="connsiteX108" fmla="*/ 76200 w 1614487"/>
                <a:gd name="connsiteY108" fmla="*/ 114300 h 1171575"/>
                <a:gd name="connsiteX109" fmla="*/ 161925 w 1614487"/>
                <a:gd name="connsiteY109" fmla="*/ 66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14487" h="1171575">
                  <a:moveTo>
                    <a:pt x="161925" y="66675"/>
                  </a:moveTo>
                  <a:lnTo>
                    <a:pt x="185737" y="123825"/>
                  </a:lnTo>
                  <a:lnTo>
                    <a:pt x="200025" y="147637"/>
                  </a:lnTo>
                  <a:lnTo>
                    <a:pt x="266700" y="166687"/>
                  </a:lnTo>
                  <a:lnTo>
                    <a:pt x="295275" y="171450"/>
                  </a:lnTo>
                  <a:lnTo>
                    <a:pt x="295275" y="171450"/>
                  </a:lnTo>
                  <a:lnTo>
                    <a:pt x="257175" y="214312"/>
                  </a:lnTo>
                  <a:lnTo>
                    <a:pt x="242887" y="238125"/>
                  </a:lnTo>
                  <a:lnTo>
                    <a:pt x="266700" y="271462"/>
                  </a:lnTo>
                  <a:lnTo>
                    <a:pt x="257175" y="314325"/>
                  </a:lnTo>
                  <a:lnTo>
                    <a:pt x="300037" y="304800"/>
                  </a:lnTo>
                  <a:lnTo>
                    <a:pt x="323850" y="261937"/>
                  </a:lnTo>
                  <a:lnTo>
                    <a:pt x="357187" y="266700"/>
                  </a:lnTo>
                  <a:lnTo>
                    <a:pt x="361950" y="290512"/>
                  </a:lnTo>
                  <a:lnTo>
                    <a:pt x="390525" y="290512"/>
                  </a:lnTo>
                  <a:lnTo>
                    <a:pt x="428625" y="280987"/>
                  </a:lnTo>
                  <a:lnTo>
                    <a:pt x="447675" y="261937"/>
                  </a:lnTo>
                  <a:lnTo>
                    <a:pt x="466725" y="214312"/>
                  </a:lnTo>
                  <a:lnTo>
                    <a:pt x="466725" y="214312"/>
                  </a:lnTo>
                  <a:lnTo>
                    <a:pt x="519112" y="171450"/>
                  </a:lnTo>
                  <a:lnTo>
                    <a:pt x="557212" y="114300"/>
                  </a:lnTo>
                  <a:lnTo>
                    <a:pt x="604837" y="114300"/>
                  </a:lnTo>
                  <a:lnTo>
                    <a:pt x="623887" y="142875"/>
                  </a:lnTo>
                  <a:lnTo>
                    <a:pt x="609600" y="176212"/>
                  </a:lnTo>
                  <a:lnTo>
                    <a:pt x="633412" y="195262"/>
                  </a:lnTo>
                  <a:lnTo>
                    <a:pt x="704850" y="200025"/>
                  </a:lnTo>
                  <a:lnTo>
                    <a:pt x="747712" y="200025"/>
                  </a:lnTo>
                  <a:lnTo>
                    <a:pt x="762000" y="233362"/>
                  </a:lnTo>
                  <a:lnTo>
                    <a:pt x="776287" y="323850"/>
                  </a:lnTo>
                  <a:lnTo>
                    <a:pt x="833437" y="333375"/>
                  </a:lnTo>
                  <a:lnTo>
                    <a:pt x="833437" y="333375"/>
                  </a:lnTo>
                  <a:lnTo>
                    <a:pt x="866775" y="276225"/>
                  </a:lnTo>
                  <a:lnTo>
                    <a:pt x="909637" y="242887"/>
                  </a:lnTo>
                  <a:lnTo>
                    <a:pt x="952500" y="209550"/>
                  </a:lnTo>
                  <a:lnTo>
                    <a:pt x="966787" y="185737"/>
                  </a:lnTo>
                  <a:lnTo>
                    <a:pt x="1004887" y="209550"/>
                  </a:lnTo>
                  <a:lnTo>
                    <a:pt x="1038225" y="228600"/>
                  </a:lnTo>
                  <a:lnTo>
                    <a:pt x="1071562" y="228600"/>
                  </a:lnTo>
                  <a:lnTo>
                    <a:pt x="1071562" y="209550"/>
                  </a:lnTo>
                  <a:lnTo>
                    <a:pt x="1109662" y="185737"/>
                  </a:lnTo>
                  <a:lnTo>
                    <a:pt x="1109662" y="147637"/>
                  </a:lnTo>
                  <a:lnTo>
                    <a:pt x="1109662" y="147637"/>
                  </a:lnTo>
                  <a:lnTo>
                    <a:pt x="1090612" y="95250"/>
                  </a:lnTo>
                  <a:lnTo>
                    <a:pt x="1042987" y="76200"/>
                  </a:lnTo>
                  <a:lnTo>
                    <a:pt x="1038225" y="47625"/>
                  </a:lnTo>
                  <a:lnTo>
                    <a:pt x="1100137" y="80962"/>
                  </a:lnTo>
                  <a:lnTo>
                    <a:pt x="1143000" y="104775"/>
                  </a:lnTo>
                  <a:lnTo>
                    <a:pt x="1228725" y="19050"/>
                  </a:lnTo>
                  <a:lnTo>
                    <a:pt x="1266825" y="0"/>
                  </a:lnTo>
                  <a:lnTo>
                    <a:pt x="1309687" y="33337"/>
                  </a:lnTo>
                  <a:lnTo>
                    <a:pt x="1290637" y="71437"/>
                  </a:lnTo>
                  <a:lnTo>
                    <a:pt x="1414462" y="100012"/>
                  </a:lnTo>
                  <a:lnTo>
                    <a:pt x="1423987" y="276225"/>
                  </a:lnTo>
                  <a:lnTo>
                    <a:pt x="1485900" y="276225"/>
                  </a:lnTo>
                  <a:lnTo>
                    <a:pt x="1600200" y="328612"/>
                  </a:lnTo>
                  <a:lnTo>
                    <a:pt x="1614487" y="442912"/>
                  </a:lnTo>
                  <a:lnTo>
                    <a:pt x="1462087" y="514350"/>
                  </a:lnTo>
                  <a:lnTo>
                    <a:pt x="1452562" y="633412"/>
                  </a:lnTo>
                  <a:lnTo>
                    <a:pt x="1423987" y="619125"/>
                  </a:lnTo>
                  <a:lnTo>
                    <a:pt x="1376362" y="623887"/>
                  </a:lnTo>
                  <a:lnTo>
                    <a:pt x="1376362" y="714375"/>
                  </a:lnTo>
                  <a:lnTo>
                    <a:pt x="1238250" y="809625"/>
                  </a:lnTo>
                  <a:lnTo>
                    <a:pt x="1233487" y="852487"/>
                  </a:lnTo>
                  <a:lnTo>
                    <a:pt x="1295400" y="976312"/>
                  </a:lnTo>
                  <a:lnTo>
                    <a:pt x="1247775" y="981075"/>
                  </a:lnTo>
                  <a:lnTo>
                    <a:pt x="1066800" y="957262"/>
                  </a:lnTo>
                  <a:lnTo>
                    <a:pt x="1047750" y="909637"/>
                  </a:lnTo>
                  <a:lnTo>
                    <a:pt x="995362" y="909637"/>
                  </a:lnTo>
                  <a:lnTo>
                    <a:pt x="852487" y="971550"/>
                  </a:lnTo>
                  <a:lnTo>
                    <a:pt x="852487" y="976312"/>
                  </a:lnTo>
                  <a:lnTo>
                    <a:pt x="885825" y="1014412"/>
                  </a:lnTo>
                  <a:lnTo>
                    <a:pt x="766762" y="1090612"/>
                  </a:lnTo>
                  <a:lnTo>
                    <a:pt x="661987" y="1047750"/>
                  </a:lnTo>
                  <a:lnTo>
                    <a:pt x="571500" y="1100137"/>
                  </a:lnTo>
                  <a:lnTo>
                    <a:pt x="538162" y="1076325"/>
                  </a:lnTo>
                  <a:lnTo>
                    <a:pt x="519112" y="1095375"/>
                  </a:lnTo>
                  <a:lnTo>
                    <a:pt x="519112" y="1171575"/>
                  </a:lnTo>
                  <a:lnTo>
                    <a:pt x="366712" y="1023937"/>
                  </a:lnTo>
                  <a:lnTo>
                    <a:pt x="161925" y="1057275"/>
                  </a:lnTo>
                  <a:lnTo>
                    <a:pt x="133350" y="1114425"/>
                  </a:lnTo>
                  <a:lnTo>
                    <a:pt x="38100" y="1090612"/>
                  </a:lnTo>
                  <a:lnTo>
                    <a:pt x="28575" y="1085850"/>
                  </a:lnTo>
                  <a:lnTo>
                    <a:pt x="0" y="1047750"/>
                  </a:lnTo>
                  <a:lnTo>
                    <a:pt x="90487" y="1023937"/>
                  </a:lnTo>
                  <a:lnTo>
                    <a:pt x="119062" y="1014412"/>
                  </a:lnTo>
                  <a:lnTo>
                    <a:pt x="142875" y="966787"/>
                  </a:lnTo>
                  <a:lnTo>
                    <a:pt x="138112" y="947737"/>
                  </a:lnTo>
                  <a:lnTo>
                    <a:pt x="100012" y="933450"/>
                  </a:lnTo>
                  <a:lnTo>
                    <a:pt x="61912" y="947737"/>
                  </a:lnTo>
                  <a:lnTo>
                    <a:pt x="14287" y="928687"/>
                  </a:lnTo>
                  <a:lnTo>
                    <a:pt x="38100" y="885825"/>
                  </a:lnTo>
                  <a:lnTo>
                    <a:pt x="33337" y="823912"/>
                  </a:lnTo>
                  <a:lnTo>
                    <a:pt x="33337" y="823912"/>
                  </a:lnTo>
                  <a:lnTo>
                    <a:pt x="80962" y="752475"/>
                  </a:lnTo>
                  <a:lnTo>
                    <a:pt x="80962" y="752475"/>
                  </a:lnTo>
                  <a:lnTo>
                    <a:pt x="38100" y="681037"/>
                  </a:lnTo>
                  <a:lnTo>
                    <a:pt x="47625" y="638175"/>
                  </a:lnTo>
                  <a:lnTo>
                    <a:pt x="42862" y="590550"/>
                  </a:lnTo>
                  <a:lnTo>
                    <a:pt x="57150" y="523875"/>
                  </a:lnTo>
                  <a:lnTo>
                    <a:pt x="85725" y="504825"/>
                  </a:lnTo>
                  <a:lnTo>
                    <a:pt x="76200" y="481012"/>
                  </a:lnTo>
                  <a:lnTo>
                    <a:pt x="57150" y="433387"/>
                  </a:lnTo>
                  <a:lnTo>
                    <a:pt x="52387" y="357187"/>
                  </a:lnTo>
                  <a:lnTo>
                    <a:pt x="61912" y="290512"/>
                  </a:lnTo>
                  <a:lnTo>
                    <a:pt x="80962" y="242887"/>
                  </a:lnTo>
                  <a:lnTo>
                    <a:pt x="80962" y="242887"/>
                  </a:lnTo>
                  <a:lnTo>
                    <a:pt x="100012" y="166687"/>
                  </a:lnTo>
                  <a:lnTo>
                    <a:pt x="71437" y="147637"/>
                  </a:lnTo>
                  <a:lnTo>
                    <a:pt x="76200" y="114300"/>
                  </a:lnTo>
                  <a:lnTo>
                    <a:pt x="161925" y="6667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3" name="Полилиния 272"/>
            <p:cNvSpPr/>
            <p:nvPr/>
          </p:nvSpPr>
          <p:spPr>
            <a:xfrm>
              <a:off x="2407411" y="3211575"/>
              <a:ext cx="1312396" cy="1035049"/>
            </a:xfrm>
            <a:custGeom>
              <a:avLst/>
              <a:gdLst>
                <a:gd name="connsiteX0" fmla="*/ 52387 w 1762125"/>
                <a:gd name="connsiteY0" fmla="*/ 52388 h 1485900"/>
                <a:gd name="connsiteX1" fmla="*/ 138112 w 1762125"/>
                <a:gd name="connsiteY1" fmla="*/ 85725 h 1485900"/>
                <a:gd name="connsiteX2" fmla="*/ 138112 w 1762125"/>
                <a:gd name="connsiteY2" fmla="*/ 85725 h 1485900"/>
                <a:gd name="connsiteX3" fmla="*/ 261937 w 1762125"/>
                <a:gd name="connsiteY3" fmla="*/ 42863 h 1485900"/>
                <a:gd name="connsiteX4" fmla="*/ 285750 w 1762125"/>
                <a:gd name="connsiteY4" fmla="*/ 85725 h 1485900"/>
                <a:gd name="connsiteX5" fmla="*/ 309562 w 1762125"/>
                <a:gd name="connsiteY5" fmla="*/ 95250 h 1485900"/>
                <a:gd name="connsiteX6" fmla="*/ 309562 w 1762125"/>
                <a:gd name="connsiteY6" fmla="*/ 95250 h 1485900"/>
                <a:gd name="connsiteX7" fmla="*/ 338137 w 1762125"/>
                <a:gd name="connsiteY7" fmla="*/ 19050 h 1485900"/>
                <a:gd name="connsiteX8" fmla="*/ 395287 w 1762125"/>
                <a:gd name="connsiteY8" fmla="*/ 0 h 1485900"/>
                <a:gd name="connsiteX9" fmla="*/ 442912 w 1762125"/>
                <a:gd name="connsiteY9" fmla="*/ 0 h 1485900"/>
                <a:gd name="connsiteX10" fmla="*/ 500062 w 1762125"/>
                <a:gd name="connsiteY10" fmla="*/ 23813 h 1485900"/>
                <a:gd name="connsiteX11" fmla="*/ 523875 w 1762125"/>
                <a:gd name="connsiteY11" fmla="*/ 28575 h 1485900"/>
                <a:gd name="connsiteX12" fmla="*/ 523875 w 1762125"/>
                <a:gd name="connsiteY12" fmla="*/ 28575 h 1485900"/>
                <a:gd name="connsiteX13" fmla="*/ 581025 w 1762125"/>
                <a:gd name="connsiteY13" fmla="*/ 52388 h 1485900"/>
                <a:gd name="connsiteX14" fmla="*/ 604837 w 1762125"/>
                <a:gd name="connsiteY14" fmla="*/ 52388 h 1485900"/>
                <a:gd name="connsiteX15" fmla="*/ 628650 w 1762125"/>
                <a:gd name="connsiteY15" fmla="*/ 123825 h 1485900"/>
                <a:gd name="connsiteX16" fmla="*/ 676275 w 1762125"/>
                <a:gd name="connsiteY16" fmla="*/ 133350 h 1485900"/>
                <a:gd name="connsiteX17" fmla="*/ 676275 w 1762125"/>
                <a:gd name="connsiteY17" fmla="*/ 133350 h 1485900"/>
                <a:gd name="connsiteX18" fmla="*/ 728662 w 1762125"/>
                <a:gd name="connsiteY18" fmla="*/ 176213 h 1485900"/>
                <a:gd name="connsiteX19" fmla="*/ 738187 w 1762125"/>
                <a:gd name="connsiteY19" fmla="*/ 209550 h 1485900"/>
                <a:gd name="connsiteX20" fmla="*/ 828675 w 1762125"/>
                <a:gd name="connsiteY20" fmla="*/ 280988 h 1485900"/>
                <a:gd name="connsiteX21" fmla="*/ 919162 w 1762125"/>
                <a:gd name="connsiteY21" fmla="*/ 261938 h 1485900"/>
                <a:gd name="connsiteX22" fmla="*/ 952500 w 1762125"/>
                <a:gd name="connsiteY22" fmla="*/ 261938 h 1485900"/>
                <a:gd name="connsiteX23" fmla="*/ 952500 w 1762125"/>
                <a:gd name="connsiteY23" fmla="*/ 290513 h 1485900"/>
                <a:gd name="connsiteX24" fmla="*/ 942975 w 1762125"/>
                <a:gd name="connsiteY24" fmla="*/ 333375 h 1485900"/>
                <a:gd name="connsiteX25" fmla="*/ 942975 w 1762125"/>
                <a:gd name="connsiteY25" fmla="*/ 352425 h 1485900"/>
                <a:gd name="connsiteX26" fmla="*/ 1042987 w 1762125"/>
                <a:gd name="connsiteY26" fmla="*/ 366713 h 1485900"/>
                <a:gd name="connsiteX27" fmla="*/ 1057275 w 1762125"/>
                <a:gd name="connsiteY27" fmla="*/ 333375 h 1485900"/>
                <a:gd name="connsiteX28" fmla="*/ 1119187 w 1762125"/>
                <a:gd name="connsiteY28" fmla="*/ 333375 h 1485900"/>
                <a:gd name="connsiteX29" fmla="*/ 1195387 w 1762125"/>
                <a:gd name="connsiteY29" fmla="*/ 319088 h 1485900"/>
                <a:gd name="connsiteX30" fmla="*/ 1219200 w 1762125"/>
                <a:gd name="connsiteY30" fmla="*/ 347663 h 1485900"/>
                <a:gd name="connsiteX31" fmla="*/ 1247775 w 1762125"/>
                <a:gd name="connsiteY31" fmla="*/ 352425 h 1485900"/>
                <a:gd name="connsiteX32" fmla="*/ 1290637 w 1762125"/>
                <a:gd name="connsiteY32" fmla="*/ 395288 h 1485900"/>
                <a:gd name="connsiteX33" fmla="*/ 1333500 w 1762125"/>
                <a:gd name="connsiteY33" fmla="*/ 485775 h 1485900"/>
                <a:gd name="connsiteX34" fmla="*/ 1400175 w 1762125"/>
                <a:gd name="connsiteY34" fmla="*/ 509588 h 1485900"/>
                <a:gd name="connsiteX35" fmla="*/ 1428750 w 1762125"/>
                <a:gd name="connsiteY35" fmla="*/ 528638 h 1485900"/>
                <a:gd name="connsiteX36" fmla="*/ 1438275 w 1762125"/>
                <a:gd name="connsiteY36" fmla="*/ 571500 h 1485900"/>
                <a:gd name="connsiteX37" fmla="*/ 1443037 w 1762125"/>
                <a:gd name="connsiteY37" fmla="*/ 647700 h 1485900"/>
                <a:gd name="connsiteX38" fmla="*/ 1419225 w 1762125"/>
                <a:gd name="connsiteY38" fmla="*/ 676275 h 1485900"/>
                <a:gd name="connsiteX39" fmla="*/ 1362075 w 1762125"/>
                <a:gd name="connsiteY39" fmla="*/ 685800 h 1485900"/>
                <a:gd name="connsiteX40" fmla="*/ 1357312 w 1762125"/>
                <a:gd name="connsiteY40" fmla="*/ 728663 h 1485900"/>
                <a:gd name="connsiteX41" fmla="*/ 1357312 w 1762125"/>
                <a:gd name="connsiteY41" fmla="*/ 728663 h 1485900"/>
                <a:gd name="connsiteX42" fmla="*/ 1381125 w 1762125"/>
                <a:gd name="connsiteY42" fmla="*/ 828675 h 1485900"/>
                <a:gd name="connsiteX43" fmla="*/ 1409700 w 1762125"/>
                <a:gd name="connsiteY43" fmla="*/ 904875 h 1485900"/>
                <a:gd name="connsiteX44" fmla="*/ 1452562 w 1762125"/>
                <a:gd name="connsiteY44" fmla="*/ 981075 h 1485900"/>
                <a:gd name="connsiteX45" fmla="*/ 1509712 w 1762125"/>
                <a:gd name="connsiteY45" fmla="*/ 1023938 h 1485900"/>
                <a:gd name="connsiteX46" fmla="*/ 1571625 w 1762125"/>
                <a:gd name="connsiteY46" fmla="*/ 1000125 h 1485900"/>
                <a:gd name="connsiteX47" fmla="*/ 1609725 w 1762125"/>
                <a:gd name="connsiteY47" fmla="*/ 1009650 h 1485900"/>
                <a:gd name="connsiteX48" fmla="*/ 1609725 w 1762125"/>
                <a:gd name="connsiteY48" fmla="*/ 1009650 h 1485900"/>
                <a:gd name="connsiteX49" fmla="*/ 1652587 w 1762125"/>
                <a:gd name="connsiteY49" fmla="*/ 1076325 h 1485900"/>
                <a:gd name="connsiteX50" fmla="*/ 1719262 w 1762125"/>
                <a:gd name="connsiteY50" fmla="*/ 1057275 h 1485900"/>
                <a:gd name="connsiteX51" fmla="*/ 1738312 w 1762125"/>
                <a:gd name="connsiteY51" fmla="*/ 1023938 h 1485900"/>
                <a:gd name="connsiteX52" fmla="*/ 1762125 w 1762125"/>
                <a:gd name="connsiteY52" fmla="*/ 1062038 h 1485900"/>
                <a:gd name="connsiteX53" fmla="*/ 1743075 w 1762125"/>
                <a:gd name="connsiteY53" fmla="*/ 1100138 h 1485900"/>
                <a:gd name="connsiteX54" fmla="*/ 1657350 w 1762125"/>
                <a:gd name="connsiteY54" fmla="*/ 1095375 h 1485900"/>
                <a:gd name="connsiteX55" fmla="*/ 1624012 w 1762125"/>
                <a:gd name="connsiteY55" fmla="*/ 1071563 h 1485900"/>
                <a:gd name="connsiteX56" fmla="*/ 1552575 w 1762125"/>
                <a:gd name="connsiteY56" fmla="*/ 1066800 h 1485900"/>
                <a:gd name="connsiteX57" fmla="*/ 1543050 w 1762125"/>
                <a:gd name="connsiteY57" fmla="*/ 1104900 h 1485900"/>
                <a:gd name="connsiteX58" fmla="*/ 1433512 w 1762125"/>
                <a:gd name="connsiteY58" fmla="*/ 1114425 h 1485900"/>
                <a:gd name="connsiteX59" fmla="*/ 1366837 w 1762125"/>
                <a:gd name="connsiteY59" fmla="*/ 1085850 h 1485900"/>
                <a:gd name="connsiteX60" fmla="*/ 1209675 w 1762125"/>
                <a:gd name="connsiteY60" fmla="*/ 1119188 h 1485900"/>
                <a:gd name="connsiteX61" fmla="*/ 1123950 w 1762125"/>
                <a:gd name="connsiteY61" fmla="*/ 1085850 h 1485900"/>
                <a:gd name="connsiteX62" fmla="*/ 1104900 w 1762125"/>
                <a:gd name="connsiteY62" fmla="*/ 1123950 h 1485900"/>
                <a:gd name="connsiteX63" fmla="*/ 1071562 w 1762125"/>
                <a:gd name="connsiteY63" fmla="*/ 1138238 h 1485900"/>
                <a:gd name="connsiteX64" fmla="*/ 1014412 w 1762125"/>
                <a:gd name="connsiteY64" fmla="*/ 1143000 h 1485900"/>
                <a:gd name="connsiteX65" fmla="*/ 952500 w 1762125"/>
                <a:gd name="connsiteY65" fmla="*/ 1162050 h 1485900"/>
                <a:gd name="connsiteX66" fmla="*/ 928687 w 1762125"/>
                <a:gd name="connsiteY66" fmla="*/ 1185863 h 1485900"/>
                <a:gd name="connsiteX67" fmla="*/ 909637 w 1762125"/>
                <a:gd name="connsiteY67" fmla="*/ 1233488 h 1485900"/>
                <a:gd name="connsiteX68" fmla="*/ 942975 w 1762125"/>
                <a:gd name="connsiteY68" fmla="*/ 1276350 h 1485900"/>
                <a:gd name="connsiteX69" fmla="*/ 976312 w 1762125"/>
                <a:gd name="connsiteY69" fmla="*/ 1333500 h 1485900"/>
                <a:gd name="connsiteX70" fmla="*/ 1019175 w 1762125"/>
                <a:gd name="connsiteY70" fmla="*/ 1404938 h 1485900"/>
                <a:gd name="connsiteX71" fmla="*/ 1023937 w 1762125"/>
                <a:gd name="connsiteY71" fmla="*/ 1414463 h 1485900"/>
                <a:gd name="connsiteX72" fmla="*/ 966787 w 1762125"/>
                <a:gd name="connsiteY72" fmla="*/ 1419225 h 1485900"/>
                <a:gd name="connsiteX73" fmla="*/ 871537 w 1762125"/>
                <a:gd name="connsiteY73" fmla="*/ 1471613 h 1485900"/>
                <a:gd name="connsiteX74" fmla="*/ 804862 w 1762125"/>
                <a:gd name="connsiteY74" fmla="*/ 1485900 h 1485900"/>
                <a:gd name="connsiteX75" fmla="*/ 766762 w 1762125"/>
                <a:gd name="connsiteY75" fmla="*/ 1476375 h 1485900"/>
                <a:gd name="connsiteX76" fmla="*/ 714375 w 1762125"/>
                <a:gd name="connsiteY76" fmla="*/ 1371600 h 1485900"/>
                <a:gd name="connsiteX77" fmla="*/ 676275 w 1762125"/>
                <a:gd name="connsiteY77" fmla="*/ 1400175 h 1485900"/>
                <a:gd name="connsiteX78" fmla="*/ 671512 w 1762125"/>
                <a:gd name="connsiteY78" fmla="*/ 1428750 h 1485900"/>
                <a:gd name="connsiteX79" fmla="*/ 623887 w 1762125"/>
                <a:gd name="connsiteY79" fmla="*/ 1466850 h 1485900"/>
                <a:gd name="connsiteX80" fmla="*/ 561975 w 1762125"/>
                <a:gd name="connsiteY80" fmla="*/ 1452563 h 1485900"/>
                <a:gd name="connsiteX81" fmla="*/ 528637 w 1762125"/>
                <a:gd name="connsiteY81" fmla="*/ 1414463 h 1485900"/>
                <a:gd name="connsiteX82" fmla="*/ 461962 w 1762125"/>
                <a:gd name="connsiteY82" fmla="*/ 1347788 h 1485900"/>
                <a:gd name="connsiteX83" fmla="*/ 390525 w 1762125"/>
                <a:gd name="connsiteY83" fmla="*/ 1304925 h 1485900"/>
                <a:gd name="connsiteX84" fmla="*/ 342900 w 1762125"/>
                <a:gd name="connsiteY84" fmla="*/ 1257300 h 1485900"/>
                <a:gd name="connsiteX85" fmla="*/ 319087 w 1762125"/>
                <a:gd name="connsiteY85" fmla="*/ 1185863 h 1485900"/>
                <a:gd name="connsiteX86" fmla="*/ 257175 w 1762125"/>
                <a:gd name="connsiteY86" fmla="*/ 1123950 h 1485900"/>
                <a:gd name="connsiteX87" fmla="*/ 223837 w 1762125"/>
                <a:gd name="connsiteY87" fmla="*/ 1085850 h 1485900"/>
                <a:gd name="connsiteX88" fmla="*/ 200025 w 1762125"/>
                <a:gd name="connsiteY88" fmla="*/ 985838 h 1485900"/>
                <a:gd name="connsiteX89" fmla="*/ 171450 w 1762125"/>
                <a:gd name="connsiteY89" fmla="*/ 947738 h 1485900"/>
                <a:gd name="connsiteX90" fmla="*/ 152400 w 1762125"/>
                <a:gd name="connsiteY90" fmla="*/ 871538 h 1485900"/>
                <a:gd name="connsiteX91" fmla="*/ 147637 w 1762125"/>
                <a:gd name="connsiteY91" fmla="*/ 847725 h 1485900"/>
                <a:gd name="connsiteX92" fmla="*/ 80962 w 1762125"/>
                <a:gd name="connsiteY92" fmla="*/ 809625 h 1485900"/>
                <a:gd name="connsiteX93" fmla="*/ 71437 w 1762125"/>
                <a:gd name="connsiteY93" fmla="*/ 757238 h 1485900"/>
                <a:gd name="connsiteX94" fmla="*/ 57150 w 1762125"/>
                <a:gd name="connsiteY94" fmla="*/ 571500 h 1485900"/>
                <a:gd name="connsiteX95" fmla="*/ 4762 w 1762125"/>
                <a:gd name="connsiteY95" fmla="*/ 419100 h 1485900"/>
                <a:gd name="connsiteX96" fmla="*/ 0 w 1762125"/>
                <a:gd name="connsiteY96" fmla="*/ 280988 h 1485900"/>
                <a:gd name="connsiteX97" fmla="*/ 0 w 1762125"/>
                <a:gd name="connsiteY97" fmla="*/ 228600 h 1485900"/>
                <a:gd name="connsiteX98" fmla="*/ 28575 w 1762125"/>
                <a:gd name="connsiteY98" fmla="*/ 161925 h 1485900"/>
                <a:gd name="connsiteX99" fmla="*/ 38100 w 1762125"/>
                <a:gd name="connsiteY99" fmla="*/ 128588 h 1485900"/>
                <a:gd name="connsiteX100" fmla="*/ 52387 w 1762125"/>
                <a:gd name="connsiteY100" fmla="*/ 52388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762125" h="1485900">
                  <a:moveTo>
                    <a:pt x="52387" y="52388"/>
                  </a:moveTo>
                  <a:lnTo>
                    <a:pt x="138112" y="85725"/>
                  </a:lnTo>
                  <a:lnTo>
                    <a:pt x="138112" y="85725"/>
                  </a:lnTo>
                  <a:lnTo>
                    <a:pt x="261937" y="42863"/>
                  </a:lnTo>
                  <a:lnTo>
                    <a:pt x="285750" y="85725"/>
                  </a:lnTo>
                  <a:lnTo>
                    <a:pt x="309562" y="95250"/>
                  </a:lnTo>
                  <a:lnTo>
                    <a:pt x="309562" y="95250"/>
                  </a:lnTo>
                  <a:lnTo>
                    <a:pt x="338137" y="19050"/>
                  </a:lnTo>
                  <a:lnTo>
                    <a:pt x="395287" y="0"/>
                  </a:lnTo>
                  <a:lnTo>
                    <a:pt x="442912" y="0"/>
                  </a:lnTo>
                  <a:lnTo>
                    <a:pt x="500062" y="23813"/>
                  </a:lnTo>
                  <a:lnTo>
                    <a:pt x="523875" y="28575"/>
                  </a:lnTo>
                  <a:lnTo>
                    <a:pt x="523875" y="28575"/>
                  </a:lnTo>
                  <a:lnTo>
                    <a:pt x="581025" y="52388"/>
                  </a:lnTo>
                  <a:lnTo>
                    <a:pt x="604837" y="52388"/>
                  </a:lnTo>
                  <a:lnTo>
                    <a:pt x="628650" y="123825"/>
                  </a:lnTo>
                  <a:lnTo>
                    <a:pt x="676275" y="133350"/>
                  </a:lnTo>
                  <a:lnTo>
                    <a:pt x="676275" y="133350"/>
                  </a:lnTo>
                  <a:lnTo>
                    <a:pt x="728662" y="176213"/>
                  </a:lnTo>
                  <a:lnTo>
                    <a:pt x="738187" y="209550"/>
                  </a:lnTo>
                  <a:lnTo>
                    <a:pt x="828675" y="280988"/>
                  </a:lnTo>
                  <a:lnTo>
                    <a:pt x="919162" y="261938"/>
                  </a:lnTo>
                  <a:lnTo>
                    <a:pt x="952500" y="261938"/>
                  </a:lnTo>
                  <a:lnTo>
                    <a:pt x="952500" y="290513"/>
                  </a:lnTo>
                  <a:lnTo>
                    <a:pt x="942975" y="333375"/>
                  </a:lnTo>
                  <a:lnTo>
                    <a:pt x="942975" y="352425"/>
                  </a:lnTo>
                  <a:lnTo>
                    <a:pt x="1042987" y="366713"/>
                  </a:lnTo>
                  <a:lnTo>
                    <a:pt x="1057275" y="333375"/>
                  </a:lnTo>
                  <a:lnTo>
                    <a:pt x="1119187" y="333375"/>
                  </a:lnTo>
                  <a:lnTo>
                    <a:pt x="1195387" y="319088"/>
                  </a:lnTo>
                  <a:lnTo>
                    <a:pt x="1219200" y="347663"/>
                  </a:lnTo>
                  <a:lnTo>
                    <a:pt x="1247775" y="352425"/>
                  </a:lnTo>
                  <a:lnTo>
                    <a:pt x="1290637" y="395288"/>
                  </a:lnTo>
                  <a:lnTo>
                    <a:pt x="1333500" y="485775"/>
                  </a:lnTo>
                  <a:lnTo>
                    <a:pt x="1400175" y="509588"/>
                  </a:lnTo>
                  <a:lnTo>
                    <a:pt x="1428750" y="528638"/>
                  </a:lnTo>
                  <a:lnTo>
                    <a:pt x="1438275" y="571500"/>
                  </a:lnTo>
                  <a:lnTo>
                    <a:pt x="1443037" y="647700"/>
                  </a:lnTo>
                  <a:lnTo>
                    <a:pt x="1419225" y="676275"/>
                  </a:lnTo>
                  <a:lnTo>
                    <a:pt x="1362075" y="685800"/>
                  </a:lnTo>
                  <a:lnTo>
                    <a:pt x="1357312" y="728663"/>
                  </a:lnTo>
                  <a:lnTo>
                    <a:pt x="1357312" y="728663"/>
                  </a:lnTo>
                  <a:lnTo>
                    <a:pt x="1381125" y="828675"/>
                  </a:lnTo>
                  <a:lnTo>
                    <a:pt x="1409700" y="904875"/>
                  </a:lnTo>
                  <a:lnTo>
                    <a:pt x="1452562" y="981075"/>
                  </a:lnTo>
                  <a:lnTo>
                    <a:pt x="1509712" y="1023938"/>
                  </a:lnTo>
                  <a:lnTo>
                    <a:pt x="1571625" y="1000125"/>
                  </a:lnTo>
                  <a:lnTo>
                    <a:pt x="1609725" y="1009650"/>
                  </a:lnTo>
                  <a:lnTo>
                    <a:pt x="1609725" y="1009650"/>
                  </a:lnTo>
                  <a:lnTo>
                    <a:pt x="1652587" y="1076325"/>
                  </a:lnTo>
                  <a:lnTo>
                    <a:pt x="1719262" y="1057275"/>
                  </a:lnTo>
                  <a:lnTo>
                    <a:pt x="1738312" y="1023938"/>
                  </a:lnTo>
                  <a:lnTo>
                    <a:pt x="1762125" y="1062038"/>
                  </a:lnTo>
                  <a:lnTo>
                    <a:pt x="1743075" y="1100138"/>
                  </a:lnTo>
                  <a:lnTo>
                    <a:pt x="1657350" y="1095375"/>
                  </a:lnTo>
                  <a:lnTo>
                    <a:pt x="1624012" y="1071563"/>
                  </a:lnTo>
                  <a:lnTo>
                    <a:pt x="1552575" y="1066800"/>
                  </a:lnTo>
                  <a:lnTo>
                    <a:pt x="1543050" y="1104900"/>
                  </a:lnTo>
                  <a:lnTo>
                    <a:pt x="1433512" y="1114425"/>
                  </a:lnTo>
                  <a:lnTo>
                    <a:pt x="1366837" y="1085850"/>
                  </a:lnTo>
                  <a:lnTo>
                    <a:pt x="1209675" y="1119188"/>
                  </a:lnTo>
                  <a:lnTo>
                    <a:pt x="1123950" y="1085850"/>
                  </a:lnTo>
                  <a:lnTo>
                    <a:pt x="1104900" y="1123950"/>
                  </a:lnTo>
                  <a:lnTo>
                    <a:pt x="1071562" y="1138238"/>
                  </a:lnTo>
                  <a:lnTo>
                    <a:pt x="1014412" y="1143000"/>
                  </a:lnTo>
                  <a:lnTo>
                    <a:pt x="952500" y="1162050"/>
                  </a:lnTo>
                  <a:lnTo>
                    <a:pt x="928687" y="1185863"/>
                  </a:lnTo>
                  <a:lnTo>
                    <a:pt x="909637" y="1233488"/>
                  </a:lnTo>
                  <a:lnTo>
                    <a:pt x="942975" y="1276350"/>
                  </a:lnTo>
                  <a:lnTo>
                    <a:pt x="976312" y="1333500"/>
                  </a:lnTo>
                  <a:lnTo>
                    <a:pt x="1019175" y="1404938"/>
                  </a:lnTo>
                  <a:lnTo>
                    <a:pt x="1023937" y="1414463"/>
                  </a:lnTo>
                  <a:lnTo>
                    <a:pt x="966787" y="1419225"/>
                  </a:lnTo>
                  <a:lnTo>
                    <a:pt x="871537" y="1471613"/>
                  </a:lnTo>
                  <a:lnTo>
                    <a:pt x="804862" y="1485900"/>
                  </a:lnTo>
                  <a:lnTo>
                    <a:pt x="766762" y="1476375"/>
                  </a:lnTo>
                  <a:lnTo>
                    <a:pt x="714375" y="1371600"/>
                  </a:lnTo>
                  <a:lnTo>
                    <a:pt x="676275" y="1400175"/>
                  </a:lnTo>
                  <a:lnTo>
                    <a:pt x="671512" y="1428750"/>
                  </a:lnTo>
                  <a:lnTo>
                    <a:pt x="623887" y="1466850"/>
                  </a:lnTo>
                  <a:lnTo>
                    <a:pt x="561975" y="1452563"/>
                  </a:lnTo>
                  <a:lnTo>
                    <a:pt x="528637" y="1414463"/>
                  </a:lnTo>
                  <a:lnTo>
                    <a:pt x="461962" y="1347788"/>
                  </a:lnTo>
                  <a:lnTo>
                    <a:pt x="390525" y="1304925"/>
                  </a:lnTo>
                  <a:lnTo>
                    <a:pt x="342900" y="1257300"/>
                  </a:lnTo>
                  <a:lnTo>
                    <a:pt x="319087" y="1185863"/>
                  </a:lnTo>
                  <a:lnTo>
                    <a:pt x="257175" y="1123950"/>
                  </a:lnTo>
                  <a:lnTo>
                    <a:pt x="223837" y="1085850"/>
                  </a:lnTo>
                  <a:lnTo>
                    <a:pt x="200025" y="985838"/>
                  </a:lnTo>
                  <a:lnTo>
                    <a:pt x="171450" y="947738"/>
                  </a:lnTo>
                  <a:lnTo>
                    <a:pt x="152400" y="871538"/>
                  </a:lnTo>
                  <a:lnTo>
                    <a:pt x="147637" y="847725"/>
                  </a:lnTo>
                  <a:lnTo>
                    <a:pt x="80962" y="809625"/>
                  </a:lnTo>
                  <a:lnTo>
                    <a:pt x="71437" y="757238"/>
                  </a:lnTo>
                  <a:lnTo>
                    <a:pt x="57150" y="571500"/>
                  </a:lnTo>
                  <a:lnTo>
                    <a:pt x="4762" y="419100"/>
                  </a:lnTo>
                  <a:lnTo>
                    <a:pt x="0" y="280988"/>
                  </a:lnTo>
                  <a:lnTo>
                    <a:pt x="0" y="228600"/>
                  </a:lnTo>
                  <a:lnTo>
                    <a:pt x="28575" y="161925"/>
                  </a:lnTo>
                  <a:lnTo>
                    <a:pt x="38100" y="128588"/>
                  </a:lnTo>
                  <a:lnTo>
                    <a:pt x="52387" y="5238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4" name="Прямоугольник 273"/>
            <p:cNvSpPr/>
            <p:nvPr/>
          </p:nvSpPr>
          <p:spPr>
            <a:xfrm>
              <a:off x="2882598" y="2986385"/>
              <a:ext cx="82596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Пестрецы</a:t>
              </a:r>
            </a:p>
          </p:txBody>
        </p:sp>
        <p:sp>
          <p:nvSpPr>
            <p:cNvPr id="275" name="Прямоугольник 274"/>
            <p:cNvSpPr/>
            <p:nvPr/>
          </p:nvSpPr>
          <p:spPr>
            <a:xfrm>
              <a:off x="2648612" y="3523719"/>
              <a:ext cx="84972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276" name="Полилиния 275"/>
            <p:cNvSpPr/>
            <p:nvPr/>
          </p:nvSpPr>
          <p:spPr>
            <a:xfrm>
              <a:off x="1155322" y="2534803"/>
              <a:ext cx="1393977" cy="1121304"/>
            </a:xfrm>
            <a:custGeom>
              <a:avLst/>
              <a:gdLst>
                <a:gd name="connsiteX0" fmla="*/ 1433513 w 1871663"/>
                <a:gd name="connsiteY0" fmla="*/ 0 h 1609725"/>
                <a:gd name="connsiteX1" fmla="*/ 1504950 w 1871663"/>
                <a:gd name="connsiteY1" fmla="*/ 23813 h 1609725"/>
                <a:gd name="connsiteX2" fmla="*/ 1533525 w 1871663"/>
                <a:gd name="connsiteY2" fmla="*/ 61913 h 1609725"/>
                <a:gd name="connsiteX3" fmla="*/ 1552575 w 1871663"/>
                <a:gd name="connsiteY3" fmla="*/ 95250 h 1609725"/>
                <a:gd name="connsiteX4" fmla="*/ 1624013 w 1871663"/>
                <a:gd name="connsiteY4" fmla="*/ 95250 h 1609725"/>
                <a:gd name="connsiteX5" fmla="*/ 1676400 w 1871663"/>
                <a:gd name="connsiteY5" fmla="*/ 85725 h 1609725"/>
                <a:gd name="connsiteX6" fmla="*/ 1819275 w 1871663"/>
                <a:gd name="connsiteY6" fmla="*/ 161925 h 1609725"/>
                <a:gd name="connsiteX7" fmla="*/ 1871663 w 1871663"/>
                <a:gd name="connsiteY7" fmla="*/ 195263 h 1609725"/>
                <a:gd name="connsiteX8" fmla="*/ 1871663 w 1871663"/>
                <a:gd name="connsiteY8" fmla="*/ 195263 h 1609725"/>
                <a:gd name="connsiteX9" fmla="*/ 1781175 w 1871663"/>
                <a:gd name="connsiteY9" fmla="*/ 238125 h 1609725"/>
                <a:gd name="connsiteX10" fmla="*/ 1728788 w 1871663"/>
                <a:gd name="connsiteY10" fmla="*/ 261938 h 1609725"/>
                <a:gd name="connsiteX11" fmla="*/ 1795463 w 1871663"/>
                <a:gd name="connsiteY11" fmla="*/ 300038 h 1609725"/>
                <a:gd name="connsiteX12" fmla="*/ 1785938 w 1871663"/>
                <a:gd name="connsiteY12" fmla="*/ 328613 h 1609725"/>
                <a:gd name="connsiteX13" fmla="*/ 1733550 w 1871663"/>
                <a:gd name="connsiteY13" fmla="*/ 300038 h 1609725"/>
                <a:gd name="connsiteX14" fmla="*/ 1728788 w 1871663"/>
                <a:gd name="connsiteY14" fmla="*/ 323850 h 1609725"/>
                <a:gd name="connsiteX15" fmla="*/ 1738313 w 1871663"/>
                <a:gd name="connsiteY15" fmla="*/ 390525 h 1609725"/>
                <a:gd name="connsiteX16" fmla="*/ 1733550 w 1871663"/>
                <a:gd name="connsiteY16" fmla="*/ 438150 h 1609725"/>
                <a:gd name="connsiteX17" fmla="*/ 1733550 w 1871663"/>
                <a:gd name="connsiteY17" fmla="*/ 438150 h 1609725"/>
                <a:gd name="connsiteX18" fmla="*/ 1671638 w 1871663"/>
                <a:gd name="connsiteY18" fmla="*/ 509588 h 1609725"/>
                <a:gd name="connsiteX19" fmla="*/ 1652588 w 1871663"/>
                <a:gd name="connsiteY19" fmla="*/ 566738 h 1609725"/>
                <a:gd name="connsiteX20" fmla="*/ 1624013 w 1871663"/>
                <a:gd name="connsiteY20" fmla="*/ 604838 h 1609725"/>
                <a:gd name="connsiteX21" fmla="*/ 1562100 w 1871663"/>
                <a:gd name="connsiteY21" fmla="*/ 609600 h 1609725"/>
                <a:gd name="connsiteX22" fmla="*/ 1500188 w 1871663"/>
                <a:gd name="connsiteY22" fmla="*/ 633413 h 1609725"/>
                <a:gd name="connsiteX23" fmla="*/ 1443038 w 1871663"/>
                <a:gd name="connsiteY23" fmla="*/ 642938 h 1609725"/>
                <a:gd name="connsiteX24" fmla="*/ 1457325 w 1871663"/>
                <a:gd name="connsiteY24" fmla="*/ 676275 h 1609725"/>
                <a:gd name="connsiteX25" fmla="*/ 1423988 w 1871663"/>
                <a:gd name="connsiteY25" fmla="*/ 785813 h 1609725"/>
                <a:gd name="connsiteX26" fmla="*/ 1423988 w 1871663"/>
                <a:gd name="connsiteY26" fmla="*/ 785813 h 1609725"/>
                <a:gd name="connsiteX27" fmla="*/ 1300163 w 1871663"/>
                <a:gd name="connsiteY27" fmla="*/ 814388 h 1609725"/>
                <a:gd name="connsiteX28" fmla="*/ 1247775 w 1871663"/>
                <a:gd name="connsiteY28" fmla="*/ 738188 h 1609725"/>
                <a:gd name="connsiteX29" fmla="*/ 1109663 w 1871663"/>
                <a:gd name="connsiteY29" fmla="*/ 742950 h 1609725"/>
                <a:gd name="connsiteX30" fmla="*/ 1109663 w 1871663"/>
                <a:gd name="connsiteY30" fmla="*/ 800100 h 1609725"/>
                <a:gd name="connsiteX31" fmla="*/ 1128713 w 1871663"/>
                <a:gd name="connsiteY31" fmla="*/ 857250 h 1609725"/>
                <a:gd name="connsiteX32" fmla="*/ 1152525 w 1871663"/>
                <a:gd name="connsiteY32" fmla="*/ 923925 h 1609725"/>
                <a:gd name="connsiteX33" fmla="*/ 1157288 w 1871663"/>
                <a:gd name="connsiteY33" fmla="*/ 957263 h 1609725"/>
                <a:gd name="connsiteX34" fmla="*/ 1095375 w 1871663"/>
                <a:gd name="connsiteY34" fmla="*/ 985838 h 1609725"/>
                <a:gd name="connsiteX35" fmla="*/ 1057275 w 1871663"/>
                <a:gd name="connsiteY35" fmla="*/ 962025 h 1609725"/>
                <a:gd name="connsiteX36" fmla="*/ 1033463 w 1871663"/>
                <a:gd name="connsiteY36" fmla="*/ 971550 h 1609725"/>
                <a:gd name="connsiteX37" fmla="*/ 1000125 w 1871663"/>
                <a:gd name="connsiteY37" fmla="*/ 1014413 h 1609725"/>
                <a:gd name="connsiteX38" fmla="*/ 947738 w 1871663"/>
                <a:gd name="connsiteY38" fmla="*/ 1071563 h 1609725"/>
                <a:gd name="connsiteX39" fmla="*/ 928688 w 1871663"/>
                <a:gd name="connsiteY39" fmla="*/ 1166813 h 1609725"/>
                <a:gd name="connsiteX40" fmla="*/ 866775 w 1871663"/>
                <a:gd name="connsiteY40" fmla="*/ 1185863 h 1609725"/>
                <a:gd name="connsiteX41" fmla="*/ 814388 w 1871663"/>
                <a:gd name="connsiteY41" fmla="*/ 1185863 h 1609725"/>
                <a:gd name="connsiteX42" fmla="*/ 838200 w 1871663"/>
                <a:gd name="connsiteY42" fmla="*/ 1228725 h 1609725"/>
                <a:gd name="connsiteX43" fmla="*/ 795338 w 1871663"/>
                <a:gd name="connsiteY43" fmla="*/ 1243013 h 1609725"/>
                <a:gd name="connsiteX44" fmla="*/ 795338 w 1871663"/>
                <a:gd name="connsiteY44" fmla="*/ 1243013 h 1609725"/>
                <a:gd name="connsiteX45" fmla="*/ 738188 w 1871663"/>
                <a:gd name="connsiteY45" fmla="*/ 1228725 h 1609725"/>
                <a:gd name="connsiteX46" fmla="*/ 776288 w 1871663"/>
                <a:gd name="connsiteY46" fmla="*/ 1352550 h 1609725"/>
                <a:gd name="connsiteX47" fmla="*/ 795338 w 1871663"/>
                <a:gd name="connsiteY47" fmla="*/ 1414463 h 1609725"/>
                <a:gd name="connsiteX48" fmla="*/ 795338 w 1871663"/>
                <a:gd name="connsiteY48" fmla="*/ 1485900 h 1609725"/>
                <a:gd name="connsiteX49" fmla="*/ 752475 w 1871663"/>
                <a:gd name="connsiteY49" fmla="*/ 1500188 h 1609725"/>
                <a:gd name="connsiteX50" fmla="*/ 704850 w 1871663"/>
                <a:gd name="connsiteY50" fmla="*/ 1590675 h 1609725"/>
                <a:gd name="connsiteX51" fmla="*/ 614363 w 1871663"/>
                <a:gd name="connsiteY51" fmla="*/ 1566863 h 1609725"/>
                <a:gd name="connsiteX52" fmla="*/ 476250 w 1871663"/>
                <a:gd name="connsiteY52" fmla="*/ 1562100 h 1609725"/>
                <a:gd name="connsiteX53" fmla="*/ 447675 w 1871663"/>
                <a:gd name="connsiteY53" fmla="*/ 1543050 h 1609725"/>
                <a:gd name="connsiteX54" fmla="*/ 409575 w 1871663"/>
                <a:gd name="connsiteY54" fmla="*/ 1547813 h 1609725"/>
                <a:gd name="connsiteX55" fmla="*/ 390525 w 1871663"/>
                <a:gd name="connsiteY55" fmla="*/ 1585913 h 1609725"/>
                <a:gd name="connsiteX56" fmla="*/ 371475 w 1871663"/>
                <a:gd name="connsiteY56" fmla="*/ 1609725 h 1609725"/>
                <a:gd name="connsiteX57" fmla="*/ 257175 w 1871663"/>
                <a:gd name="connsiteY57" fmla="*/ 1595438 h 1609725"/>
                <a:gd name="connsiteX58" fmla="*/ 219075 w 1871663"/>
                <a:gd name="connsiteY58" fmla="*/ 1562100 h 1609725"/>
                <a:gd name="connsiteX59" fmla="*/ 209550 w 1871663"/>
                <a:gd name="connsiteY59" fmla="*/ 1509713 h 1609725"/>
                <a:gd name="connsiteX60" fmla="*/ 142875 w 1871663"/>
                <a:gd name="connsiteY60" fmla="*/ 1514475 h 1609725"/>
                <a:gd name="connsiteX61" fmla="*/ 100013 w 1871663"/>
                <a:gd name="connsiteY61" fmla="*/ 1462088 h 1609725"/>
                <a:gd name="connsiteX62" fmla="*/ 28575 w 1871663"/>
                <a:gd name="connsiteY62" fmla="*/ 1452563 h 1609725"/>
                <a:gd name="connsiteX63" fmla="*/ 28575 w 1871663"/>
                <a:gd name="connsiteY63" fmla="*/ 1452563 h 1609725"/>
                <a:gd name="connsiteX64" fmla="*/ 0 w 1871663"/>
                <a:gd name="connsiteY64" fmla="*/ 1376363 h 1609725"/>
                <a:gd name="connsiteX65" fmla="*/ 52388 w 1871663"/>
                <a:gd name="connsiteY65" fmla="*/ 1333500 h 1609725"/>
                <a:gd name="connsiteX66" fmla="*/ 119063 w 1871663"/>
                <a:gd name="connsiteY66" fmla="*/ 1309688 h 1609725"/>
                <a:gd name="connsiteX67" fmla="*/ 133350 w 1871663"/>
                <a:gd name="connsiteY67" fmla="*/ 1228725 h 1609725"/>
                <a:gd name="connsiteX68" fmla="*/ 157163 w 1871663"/>
                <a:gd name="connsiteY68" fmla="*/ 1219200 h 1609725"/>
                <a:gd name="connsiteX69" fmla="*/ 185738 w 1871663"/>
                <a:gd name="connsiteY69" fmla="*/ 1290638 h 1609725"/>
                <a:gd name="connsiteX70" fmla="*/ 209550 w 1871663"/>
                <a:gd name="connsiteY70" fmla="*/ 1304925 h 1609725"/>
                <a:gd name="connsiteX71" fmla="*/ 223838 w 1871663"/>
                <a:gd name="connsiteY71" fmla="*/ 1219200 h 1609725"/>
                <a:gd name="connsiteX72" fmla="*/ 328613 w 1871663"/>
                <a:gd name="connsiteY72" fmla="*/ 1219200 h 1609725"/>
                <a:gd name="connsiteX73" fmla="*/ 390525 w 1871663"/>
                <a:gd name="connsiteY73" fmla="*/ 1190625 h 1609725"/>
                <a:gd name="connsiteX74" fmla="*/ 390525 w 1871663"/>
                <a:gd name="connsiteY74" fmla="*/ 1143000 h 1609725"/>
                <a:gd name="connsiteX75" fmla="*/ 400050 w 1871663"/>
                <a:gd name="connsiteY75" fmla="*/ 985838 h 1609725"/>
                <a:gd name="connsiteX76" fmla="*/ 528638 w 1871663"/>
                <a:gd name="connsiteY76" fmla="*/ 938213 h 1609725"/>
                <a:gd name="connsiteX77" fmla="*/ 590550 w 1871663"/>
                <a:gd name="connsiteY77" fmla="*/ 976313 h 1609725"/>
                <a:gd name="connsiteX78" fmla="*/ 652463 w 1871663"/>
                <a:gd name="connsiteY78" fmla="*/ 1009650 h 1609725"/>
                <a:gd name="connsiteX79" fmla="*/ 690563 w 1871663"/>
                <a:gd name="connsiteY79" fmla="*/ 976313 h 1609725"/>
                <a:gd name="connsiteX80" fmla="*/ 704850 w 1871663"/>
                <a:gd name="connsiteY80" fmla="*/ 871538 h 1609725"/>
                <a:gd name="connsiteX81" fmla="*/ 695325 w 1871663"/>
                <a:gd name="connsiteY81" fmla="*/ 800100 h 1609725"/>
                <a:gd name="connsiteX82" fmla="*/ 695325 w 1871663"/>
                <a:gd name="connsiteY82" fmla="*/ 733425 h 1609725"/>
                <a:gd name="connsiteX83" fmla="*/ 719138 w 1871663"/>
                <a:gd name="connsiteY83" fmla="*/ 671513 h 1609725"/>
                <a:gd name="connsiteX84" fmla="*/ 728663 w 1871663"/>
                <a:gd name="connsiteY84" fmla="*/ 571500 h 1609725"/>
                <a:gd name="connsiteX85" fmla="*/ 728663 w 1871663"/>
                <a:gd name="connsiteY85" fmla="*/ 533400 h 1609725"/>
                <a:gd name="connsiteX86" fmla="*/ 828675 w 1871663"/>
                <a:gd name="connsiteY86" fmla="*/ 519113 h 1609725"/>
                <a:gd name="connsiteX87" fmla="*/ 947738 w 1871663"/>
                <a:gd name="connsiteY87" fmla="*/ 490538 h 1609725"/>
                <a:gd name="connsiteX88" fmla="*/ 1109663 w 1871663"/>
                <a:gd name="connsiteY88" fmla="*/ 466725 h 1609725"/>
                <a:gd name="connsiteX89" fmla="*/ 1162050 w 1871663"/>
                <a:gd name="connsiteY89" fmla="*/ 428625 h 1609725"/>
                <a:gd name="connsiteX90" fmla="*/ 1162050 w 1871663"/>
                <a:gd name="connsiteY90" fmla="*/ 390525 h 1609725"/>
                <a:gd name="connsiteX91" fmla="*/ 1162050 w 1871663"/>
                <a:gd name="connsiteY91" fmla="*/ 261938 h 1609725"/>
                <a:gd name="connsiteX92" fmla="*/ 1171575 w 1871663"/>
                <a:gd name="connsiteY92" fmla="*/ 152400 h 1609725"/>
                <a:gd name="connsiteX93" fmla="*/ 1209675 w 1871663"/>
                <a:gd name="connsiteY93" fmla="*/ 138113 h 1609725"/>
                <a:gd name="connsiteX94" fmla="*/ 1247775 w 1871663"/>
                <a:gd name="connsiteY94" fmla="*/ 166688 h 1609725"/>
                <a:gd name="connsiteX95" fmla="*/ 1314450 w 1871663"/>
                <a:gd name="connsiteY95" fmla="*/ 176213 h 1609725"/>
                <a:gd name="connsiteX96" fmla="*/ 1357313 w 1871663"/>
                <a:gd name="connsiteY96" fmla="*/ 161925 h 1609725"/>
                <a:gd name="connsiteX97" fmla="*/ 1376363 w 1871663"/>
                <a:gd name="connsiteY97" fmla="*/ 119063 h 1609725"/>
                <a:gd name="connsiteX98" fmla="*/ 1433513 w 1871663"/>
                <a:gd name="connsiteY98" fmla="*/ 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71663" h="1609725">
                  <a:moveTo>
                    <a:pt x="1433513" y="0"/>
                  </a:moveTo>
                  <a:lnTo>
                    <a:pt x="1504950" y="23813"/>
                  </a:lnTo>
                  <a:lnTo>
                    <a:pt x="1533525" y="61913"/>
                  </a:lnTo>
                  <a:lnTo>
                    <a:pt x="1552575" y="95250"/>
                  </a:lnTo>
                  <a:lnTo>
                    <a:pt x="1624013" y="95250"/>
                  </a:lnTo>
                  <a:lnTo>
                    <a:pt x="1676400" y="85725"/>
                  </a:lnTo>
                  <a:lnTo>
                    <a:pt x="1819275" y="161925"/>
                  </a:lnTo>
                  <a:lnTo>
                    <a:pt x="1871663" y="195263"/>
                  </a:lnTo>
                  <a:lnTo>
                    <a:pt x="1871663" y="195263"/>
                  </a:lnTo>
                  <a:lnTo>
                    <a:pt x="1781175" y="238125"/>
                  </a:lnTo>
                  <a:lnTo>
                    <a:pt x="1728788" y="261938"/>
                  </a:lnTo>
                  <a:lnTo>
                    <a:pt x="1795463" y="300038"/>
                  </a:lnTo>
                  <a:lnTo>
                    <a:pt x="1785938" y="328613"/>
                  </a:lnTo>
                  <a:lnTo>
                    <a:pt x="1733550" y="300038"/>
                  </a:lnTo>
                  <a:lnTo>
                    <a:pt x="1728788" y="323850"/>
                  </a:lnTo>
                  <a:lnTo>
                    <a:pt x="1738313" y="390525"/>
                  </a:lnTo>
                  <a:lnTo>
                    <a:pt x="1733550" y="438150"/>
                  </a:lnTo>
                  <a:lnTo>
                    <a:pt x="1733550" y="438150"/>
                  </a:lnTo>
                  <a:lnTo>
                    <a:pt x="1671638" y="509588"/>
                  </a:lnTo>
                  <a:lnTo>
                    <a:pt x="1652588" y="566738"/>
                  </a:lnTo>
                  <a:lnTo>
                    <a:pt x="1624013" y="604838"/>
                  </a:lnTo>
                  <a:lnTo>
                    <a:pt x="1562100" y="609600"/>
                  </a:lnTo>
                  <a:lnTo>
                    <a:pt x="1500188" y="633413"/>
                  </a:lnTo>
                  <a:lnTo>
                    <a:pt x="1443038" y="642938"/>
                  </a:lnTo>
                  <a:lnTo>
                    <a:pt x="1457325" y="676275"/>
                  </a:lnTo>
                  <a:lnTo>
                    <a:pt x="1423988" y="785813"/>
                  </a:lnTo>
                  <a:lnTo>
                    <a:pt x="1423988" y="785813"/>
                  </a:lnTo>
                  <a:lnTo>
                    <a:pt x="1300163" y="814388"/>
                  </a:lnTo>
                  <a:lnTo>
                    <a:pt x="1247775" y="738188"/>
                  </a:lnTo>
                  <a:lnTo>
                    <a:pt x="1109663" y="742950"/>
                  </a:lnTo>
                  <a:lnTo>
                    <a:pt x="1109663" y="800100"/>
                  </a:lnTo>
                  <a:lnTo>
                    <a:pt x="1128713" y="857250"/>
                  </a:lnTo>
                  <a:lnTo>
                    <a:pt x="1152525" y="923925"/>
                  </a:lnTo>
                  <a:lnTo>
                    <a:pt x="1157288" y="957263"/>
                  </a:lnTo>
                  <a:lnTo>
                    <a:pt x="1095375" y="985838"/>
                  </a:lnTo>
                  <a:lnTo>
                    <a:pt x="1057275" y="962025"/>
                  </a:lnTo>
                  <a:lnTo>
                    <a:pt x="1033463" y="971550"/>
                  </a:lnTo>
                  <a:lnTo>
                    <a:pt x="1000125" y="1014413"/>
                  </a:lnTo>
                  <a:lnTo>
                    <a:pt x="947738" y="1071563"/>
                  </a:lnTo>
                  <a:lnTo>
                    <a:pt x="928688" y="1166813"/>
                  </a:lnTo>
                  <a:lnTo>
                    <a:pt x="866775" y="1185863"/>
                  </a:lnTo>
                  <a:lnTo>
                    <a:pt x="814388" y="1185863"/>
                  </a:lnTo>
                  <a:lnTo>
                    <a:pt x="838200" y="1228725"/>
                  </a:lnTo>
                  <a:lnTo>
                    <a:pt x="795338" y="1243013"/>
                  </a:lnTo>
                  <a:lnTo>
                    <a:pt x="795338" y="1243013"/>
                  </a:lnTo>
                  <a:lnTo>
                    <a:pt x="738188" y="1228725"/>
                  </a:lnTo>
                  <a:lnTo>
                    <a:pt x="776288" y="1352550"/>
                  </a:lnTo>
                  <a:lnTo>
                    <a:pt x="795338" y="1414463"/>
                  </a:lnTo>
                  <a:lnTo>
                    <a:pt x="795338" y="1485900"/>
                  </a:lnTo>
                  <a:lnTo>
                    <a:pt x="752475" y="1500188"/>
                  </a:lnTo>
                  <a:lnTo>
                    <a:pt x="704850" y="1590675"/>
                  </a:lnTo>
                  <a:lnTo>
                    <a:pt x="614363" y="1566863"/>
                  </a:lnTo>
                  <a:lnTo>
                    <a:pt x="476250" y="1562100"/>
                  </a:lnTo>
                  <a:lnTo>
                    <a:pt x="447675" y="1543050"/>
                  </a:lnTo>
                  <a:lnTo>
                    <a:pt x="409575" y="1547813"/>
                  </a:lnTo>
                  <a:lnTo>
                    <a:pt x="390525" y="1585913"/>
                  </a:lnTo>
                  <a:lnTo>
                    <a:pt x="371475" y="1609725"/>
                  </a:lnTo>
                  <a:lnTo>
                    <a:pt x="257175" y="1595438"/>
                  </a:lnTo>
                  <a:lnTo>
                    <a:pt x="219075" y="1562100"/>
                  </a:lnTo>
                  <a:lnTo>
                    <a:pt x="209550" y="1509713"/>
                  </a:lnTo>
                  <a:lnTo>
                    <a:pt x="142875" y="1514475"/>
                  </a:lnTo>
                  <a:lnTo>
                    <a:pt x="100013" y="1462088"/>
                  </a:lnTo>
                  <a:lnTo>
                    <a:pt x="28575" y="1452563"/>
                  </a:lnTo>
                  <a:lnTo>
                    <a:pt x="28575" y="1452563"/>
                  </a:lnTo>
                  <a:lnTo>
                    <a:pt x="0" y="1376363"/>
                  </a:lnTo>
                  <a:lnTo>
                    <a:pt x="52388" y="1333500"/>
                  </a:lnTo>
                  <a:lnTo>
                    <a:pt x="119063" y="1309688"/>
                  </a:lnTo>
                  <a:lnTo>
                    <a:pt x="133350" y="1228725"/>
                  </a:lnTo>
                  <a:lnTo>
                    <a:pt x="157163" y="1219200"/>
                  </a:lnTo>
                  <a:lnTo>
                    <a:pt x="185738" y="1290638"/>
                  </a:lnTo>
                  <a:lnTo>
                    <a:pt x="209550" y="1304925"/>
                  </a:lnTo>
                  <a:lnTo>
                    <a:pt x="223838" y="1219200"/>
                  </a:lnTo>
                  <a:lnTo>
                    <a:pt x="328613" y="1219200"/>
                  </a:lnTo>
                  <a:lnTo>
                    <a:pt x="390525" y="1190625"/>
                  </a:lnTo>
                  <a:lnTo>
                    <a:pt x="390525" y="1143000"/>
                  </a:lnTo>
                  <a:lnTo>
                    <a:pt x="400050" y="985838"/>
                  </a:lnTo>
                  <a:lnTo>
                    <a:pt x="528638" y="938213"/>
                  </a:lnTo>
                  <a:lnTo>
                    <a:pt x="590550" y="976313"/>
                  </a:lnTo>
                  <a:lnTo>
                    <a:pt x="652463" y="1009650"/>
                  </a:lnTo>
                  <a:lnTo>
                    <a:pt x="690563" y="976313"/>
                  </a:lnTo>
                  <a:lnTo>
                    <a:pt x="704850" y="871538"/>
                  </a:lnTo>
                  <a:lnTo>
                    <a:pt x="695325" y="800100"/>
                  </a:lnTo>
                  <a:lnTo>
                    <a:pt x="695325" y="733425"/>
                  </a:lnTo>
                  <a:lnTo>
                    <a:pt x="719138" y="671513"/>
                  </a:lnTo>
                  <a:lnTo>
                    <a:pt x="728663" y="571500"/>
                  </a:lnTo>
                  <a:lnTo>
                    <a:pt x="728663" y="533400"/>
                  </a:lnTo>
                  <a:lnTo>
                    <a:pt x="828675" y="519113"/>
                  </a:lnTo>
                  <a:lnTo>
                    <a:pt x="947738" y="490538"/>
                  </a:lnTo>
                  <a:lnTo>
                    <a:pt x="1109663" y="466725"/>
                  </a:lnTo>
                  <a:lnTo>
                    <a:pt x="1162050" y="428625"/>
                  </a:lnTo>
                  <a:lnTo>
                    <a:pt x="1162050" y="390525"/>
                  </a:lnTo>
                  <a:lnTo>
                    <a:pt x="1162050" y="261938"/>
                  </a:lnTo>
                  <a:lnTo>
                    <a:pt x="1171575" y="152400"/>
                  </a:lnTo>
                  <a:lnTo>
                    <a:pt x="1209675" y="138113"/>
                  </a:lnTo>
                  <a:lnTo>
                    <a:pt x="1247775" y="166688"/>
                  </a:lnTo>
                  <a:lnTo>
                    <a:pt x="1314450" y="176213"/>
                  </a:lnTo>
                  <a:lnTo>
                    <a:pt x="1357313" y="161925"/>
                  </a:lnTo>
                  <a:lnTo>
                    <a:pt x="1376363" y="119063"/>
                  </a:lnTo>
                  <a:lnTo>
                    <a:pt x="1433513" y="0"/>
                  </a:ln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7" name="Прямоугольник 276"/>
            <p:cNvSpPr/>
            <p:nvPr/>
          </p:nvSpPr>
          <p:spPr>
            <a:xfrm>
              <a:off x="1271091" y="2711736"/>
              <a:ext cx="109031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8" name="Полилиния 277"/>
            <p:cNvSpPr/>
            <p:nvPr/>
          </p:nvSpPr>
          <p:spPr>
            <a:xfrm>
              <a:off x="694202" y="3589765"/>
              <a:ext cx="1170514" cy="699985"/>
            </a:xfrm>
            <a:custGeom>
              <a:avLst/>
              <a:gdLst>
                <a:gd name="connsiteX0" fmla="*/ 766763 w 1571625"/>
                <a:gd name="connsiteY0" fmla="*/ 4763 h 1004888"/>
                <a:gd name="connsiteX1" fmla="*/ 847725 w 1571625"/>
                <a:gd name="connsiteY1" fmla="*/ 28575 h 1004888"/>
                <a:gd name="connsiteX2" fmla="*/ 876300 w 1571625"/>
                <a:gd name="connsiteY2" fmla="*/ 71438 h 1004888"/>
                <a:gd name="connsiteX3" fmla="*/ 895350 w 1571625"/>
                <a:gd name="connsiteY3" fmla="*/ 85725 h 1004888"/>
                <a:gd name="connsiteX4" fmla="*/ 971550 w 1571625"/>
                <a:gd name="connsiteY4" fmla="*/ 100013 h 1004888"/>
                <a:gd name="connsiteX5" fmla="*/ 1009650 w 1571625"/>
                <a:gd name="connsiteY5" fmla="*/ 109538 h 1004888"/>
                <a:gd name="connsiteX6" fmla="*/ 1042988 w 1571625"/>
                <a:gd name="connsiteY6" fmla="*/ 52388 h 1004888"/>
                <a:gd name="connsiteX7" fmla="*/ 1047750 w 1571625"/>
                <a:gd name="connsiteY7" fmla="*/ 28575 h 1004888"/>
                <a:gd name="connsiteX8" fmla="*/ 1095375 w 1571625"/>
                <a:gd name="connsiteY8" fmla="*/ 38100 h 1004888"/>
                <a:gd name="connsiteX9" fmla="*/ 1152525 w 1571625"/>
                <a:gd name="connsiteY9" fmla="*/ 42863 h 1004888"/>
                <a:gd name="connsiteX10" fmla="*/ 1233488 w 1571625"/>
                <a:gd name="connsiteY10" fmla="*/ 47625 h 1004888"/>
                <a:gd name="connsiteX11" fmla="*/ 1309688 w 1571625"/>
                <a:gd name="connsiteY11" fmla="*/ 71438 h 1004888"/>
                <a:gd name="connsiteX12" fmla="*/ 1352550 w 1571625"/>
                <a:gd name="connsiteY12" fmla="*/ 19050 h 1004888"/>
                <a:gd name="connsiteX13" fmla="*/ 1390650 w 1571625"/>
                <a:gd name="connsiteY13" fmla="*/ 0 h 1004888"/>
                <a:gd name="connsiteX14" fmla="*/ 1423988 w 1571625"/>
                <a:gd name="connsiteY14" fmla="*/ 42863 h 1004888"/>
                <a:gd name="connsiteX15" fmla="*/ 1438275 w 1571625"/>
                <a:gd name="connsiteY15" fmla="*/ 80963 h 1004888"/>
                <a:gd name="connsiteX16" fmla="*/ 1471613 w 1571625"/>
                <a:gd name="connsiteY16" fmla="*/ 157163 h 1004888"/>
                <a:gd name="connsiteX17" fmla="*/ 1514475 w 1571625"/>
                <a:gd name="connsiteY17" fmla="*/ 209550 h 1004888"/>
                <a:gd name="connsiteX18" fmla="*/ 1514475 w 1571625"/>
                <a:gd name="connsiteY18" fmla="*/ 209550 h 1004888"/>
                <a:gd name="connsiteX19" fmla="*/ 1571625 w 1571625"/>
                <a:gd name="connsiteY19" fmla="*/ 266700 h 1004888"/>
                <a:gd name="connsiteX20" fmla="*/ 1566863 w 1571625"/>
                <a:gd name="connsiteY20" fmla="*/ 304800 h 1004888"/>
                <a:gd name="connsiteX21" fmla="*/ 1543050 w 1571625"/>
                <a:gd name="connsiteY21" fmla="*/ 319088 h 1004888"/>
                <a:gd name="connsiteX22" fmla="*/ 1490663 w 1571625"/>
                <a:gd name="connsiteY22" fmla="*/ 300038 h 1004888"/>
                <a:gd name="connsiteX23" fmla="*/ 1323975 w 1571625"/>
                <a:gd name="connsiteY23" fmla="*/ 333375 h 1004888"/>
                <a:gd name="connsiteX24" fmla="*/ 1314450 w 1571625"/>
                <a:gd name="connsiteY24" fmla="*/ 371475 h 1004888"/>
                <a:gd name="connsiteX25" fmla="*/ 1338263 w 1571625"/>
                <a:gd name="connsiteY25" fmla="*/ 485775 h 1004888"/>
                <a:gd name="connsiteX26" fmla="*/ 1357313 w 1571625"/>
                <a:gd name="connsiteY26" fmla="*/ 523875 h 1004888"/>
                <a:gd name="connsiteX27" fmla="*/ 1390650 w 1571625"/>
                <a:gd name="connsiteY27" fmla="*/ 547688 h 1004888"/>
                <a:gd name="connsiteX28" fmla="*/ 1400175 w 1571625"/>
                <a:gd name="connsiteY28" fmla="*/ 585788 h 1004888"/>
                <a:gd name="connsiteX29" fmla="*/ 1400175 w 1571625"/>
                <a:gd name="connsiteY29" fmla="*/ 585788 h 1004888"/>
                <a:gd name="connsiteX30" fmla="*/ 1357313 w 1571625"/>
                <a:gd name="connsiteY30" fmla="*/ 614363 h 1004888"/>
                <a:gd name="connsiteX31" fmla="*/ 1328738 w 1571625"/>
                <a:gd name="connsiteY31" fmla="*/ 595313 h 1004888"/>
                <a:gd name="connsiteX32" fmla="*/ 1285875 w 1571625"/>
                <a:gd name="connsiteY32" fmla="*/ 604838 h 1004888"/>
                <a:gd name="connsiteX33" fmla="*/ 1285875 w 1571625"/>
                <a:gd name="connsiteY33" fmla="*/ 633413 h 1004888"/>
                <a:gd name="connsiteX34" fmla="*/ 1257300 w 1571625"/>
                <a:gd name="connsiteY34" fmla="*/ 647700 h 1004888"/>
                <a:gd name="connsiteX35" fmla="*/ 1204913 w 1571625"/>
                <a:gd name="connsiteY35" fmla="*/ 690563 h 1004888"/>
                <a:gd name="connsiteX36" fmla="*/ 1204913 w 1571625"/>
                <a:gd name="connsiteY36" fmla="*/ 714375 h 1004888"/>
                <a:gd name="connsiteX37" fmla="*/ 1133475 w 1571625"/>
                <a:gd name="connsiteY37" fmla="*/ 704850 h 1004888"/>
                <a:gd name="connsiteX38" fmla="*/ 1033463 w 1571625"/>
                <a:gd name="connsiteY38" fmla="*/ 676275 h 1004888"/>
                <a:gd name="connsiteX39" fmla="*/ 1004888 w 1571625"/>
                <a:gd name="connsiteY39" fmla="*/ 723900 h 1004888"/>
                <a:gd name="connsiteX40" fmla="*/ 923925 w 1571625"/>
                <a:gd name="connsiteY40" fmla="*/ 728663 h 1004888"/>
                <a:gd name="connsiteX41" fmla="*/ 752475 w 1571625"/>
                <a:gd name="connsiteY41" fmla="*/ 757238 h 1004888"/>
                <a:gd name="connsiteX42" fmla="*/ 685800 w 1571625"/>
                <a:gd name="connsiteY42" fmla="*/ 781050 h 1004888"/>
                <a:gd name="connsiteX43" fmla="*/ 638175 w 1571625"/>
                <a:gd name="connsiteY43" fmla="*/ 785813 h 1004888"/>
                <a:gd name="connsiteX44" fmla="*/ 614363 w 1571625"/>
                <a:gd name="connsiteY44" fmla="*/ 814388 h 1004888"/>
                <a:gd name="connsiteX45" fmla="*/ 595313 w 1571625"/>
                <a:gd name="connsiteY45" fmla="*/ 871538 h 1004888"/>
                <a:gd name="connsiteX46" fmla="*/ 623888 w 1571625"/>
                <a:gd name="connsiteY46" fmla="*/ 900113 h 1004888"/>
                <a:gd name="connsiteX47" fmla="*/ 576263 w 1571625"/>
                <a:gd name="connsiteY47" fmla="*/ 804863 h 1004888"/>
                <a:gd name="connsiteX48" fmla="*/ 476250 w 1571625"/>
                <a:gd name="connsiteY48" fmla="*/ 781050 h 1004888"/>
                <a:gd name="connsiteX49" fmla="*/ 390525 w 1571625"/>
                <a:gd name="connsiteY49" fmla="*/ 738188 h 1004888"/>
                <a:gd name="connsiteX50" fmla="*/ 371475 w 1571625"/>
                <a:gd name="connsiteY50" fmla="*/ 766763 h 1004888"/>
                <a:gd name="connsiteX51" fmla="*/ 381000 w 1571625"/>
                <a:gd name="connsiteY51" fmla="*/ 852488 h 1004888"/>
                <a:gd name="connsiteX52" fmla="*/ 395288 w 1571625"/>
                <a:gd name="connsiteY52" fmla="*/ 909638 h 1004888"/>
                <a:gd name="connsiteX53" fmla="*/ 323850 w 1571625"/>
                <a:gd name="connsiteY53" fmla="*/ 904875 h 1004888"/>
                <a:gd name="connsiteX54" fmla="*/ 238125 w 1571625"/>
                <a:gd name="connsiteY54" fmla="*/ 842963 h 1004888"/>
                <a:gd name="connsiteX55" fmla="*/ 214313 w 1571625"/>
                <a:gd name="connsiteY55" fmla="*/ 900113 h 1004888"/>
                <a:gd name="connsiteX56" fmla="*/ 161925 w 1571625"/>
                <a:gd name="connsiteY56" fmla="*/ 938213 h 1004888"/>
                <a:gd name="connsiteX57" fmla="*/ 23813 w 1571625"/>
                <a:gd name="connsiteY57" fmla="*/ 1004888 h 1004888"/>
                <a:gd name="connsiteX58" fmla="*/ 33338 w 1571625"/>
                <a:gd name="connsiteY58" fmla="*/ 919163 h 1004888"/>
                <a:gd name="connsiteX59" fmla="*/ 57150 w 1571625"/>
                <a:gd name="connsiteY59" fmla="*/ 852488 h 1004888"/>
                <a:gd name="connsiteX60" fmla="*/ 52388 w 1571625"/>
                <a:gd name="connsiteY60" fmla="*/ 752475 h 1004888"/>
                <a:gd name="connsiteX61" fmla="*/ 14288 w 1571625"/>
                <a:gd name="connsiteY61" fmla="*/ 709613 h 1004888"/>
                <a:gd name="connsiteX62" fmla="*/ 14288 w 1571625"/>
                <a:gd name="connsiteY62" fmla="*/ 709613 h 1004888"/>
                <a:gd name="connsiteX63" fmla="*/ 0 w 1571625"/>
                <a:gd name="connsiteY63" fmla="*/ 652463 h 1004888"/>
                <a:gd name="connsiteX64" fmla="*/ 123825 w 1571625"/>
                <a:gd name="connsiteY64" fmla="*/ 623888 h 1004888"/>
                <a:gd name="connsiteX65" fmla="*/ 176213 w 1571625"/>
                <a:gd name="connsiteY65" fmla="*/ 642938 h 1004888"/>
                <a:gd name="connsiteX66" fmla="*/ 176213 w 1571625"/>
                <a:gd name="connsiteY66" fmla="*/ 642938 h 1004888"/>
                <a:gd name="connsiteX67" fmla="*/ 219075 w 1571625"/>
                <a:gd name="connsiteY67" fmla="*/ 671513 h 1004888"/>
                <a:gd name="connsiteX68" fmla="*/ 295275 w 1571625"/>
                <a:gd name="connsiteY68" fmla="*/ 600075 h 1004888"/>
                <a:gd name="connsiteX69" fmla="*/ 328613 w 1571625"/>
                <a:gd name="connsiteY69" fmla="*/ 566738 h 1004888"/>
                <a:gd name="connsiteX70" fmla="*/ 376238 w 1571625"/>
                <a:gd name="connsiteY70" fmla="*/ 538163 h 1004888"/>
                <a:gd name="connsiteX71" fmla="*/ 381000 w 1571625"/>
                <a:gd name="connsiteY71" fmla="*/ 485775 h 1004888"/>
                <a:gd name="connsiteX72" fmla="*/ 423863 w 1571625"/>
                <a:gd name="connsiteY72" fmla="*/ 457200 h 1004888"/>
                <a:gd name="connsiteX73" fmla="*/ 428625 w 1571625"/>
                <a:gd name="connsiteY73" fmla="*/ 400050 h 1004888"/>
                <a:gd name="connsiteX74" fmla="*/ 428625 w 1571625"/>
                <a:gd name="connsiteY74" fmla="*/ 361950 h 1004888"/>
                <a:gd name="connsiteX75" fmla="*/ 457200 w 1571625"/>
                <a:gd name="connsiteY75" fmla="*/ 323850 h 1004888"/>
                <a:gd name="connsiteX76" fmla="*/ 452438 w 1571625"/>
                <a:gd name="connsiteY76" fmla="*/ 266700 h 1004888"/>
                <a:gd name="connsiteX77" fmla="*/ 504825 w 1571625"/>
                <a:gd name="connsiteY77" fmla="*/ 228600 h 1004888"/>
                <a:gd name="connsiteX78" fmla="*/ 571500 w 1571625"/>
                <a:gd name="connsiteY78" fmla="*/ 157163 h 1004888"/>
                <a:gd name="connsiteX79" fmla="*/ 623888 w 1571625"/>
                <a:gd name="connsiteY79" fmla="*/ 185738 h 1004888"/>
                <a:gd name="connsiteX80" fmla="*/ 666750 w 1571625"/>
                <a:gd name="connsiteY80" fmla="*/ 190500 h 1004888"/>
                <a:gd name="connsiteX81" fmla="*/ 700088 w 1571625"/>
                <a:gd name="connsiteY81" fmla="*/ 176213 h 1004888"/>
                <a:gd name="connsiteX82" fmla="*/ 752475 w 1571625"/>
                <a:gd name="connsiteY82" fmla="*/ 157163 h 1004888"/>
                <a:gd name="connsiteX83" fmla="*/ 819150 w 1571625"/>
                <a:gd name="connsiteY83" fmla="*/ 166688 h 1004888"/>
                <a:gd name="connsiteX84" fmla="*/ 833438 w 1571625"/>
                <a:gd name="connsiteY84" fmla="*/ 109538 h 1004888"/>
                <a:gd name="connsiteX85" fmla="*/ 795338 w 1571625"/>
                <a:gd name="connsiteY85" fmla="*/ 47625 h 1004888"/>
                <a:gd name="connsiteX86" fmla="*/ 766763 w 1571625"/>
                <a:gd name="connsiteY86" fmla="*/ 476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571625" h="1004888">
                  <a:moveTo>
                    <a:pt x="766763" y="4763"/>
                  </a:moveTo>
                  <a:lnTo>
                    <a:pt x="847725" y="28575"/>
                  </a:lnTo>
                  <a:lnTo>
                    <a:pt x="876300" y="71438"/>
                  </a:lnTo>
                  <a:lnTo>
                    <a:pt x="895350" y="85725"/>
                  </a:lnTo>
                  <a:lnTo>
                    <a:pt x="971550" y="100013"/>
                  </a:lnTo>
                  <a:lnTo>
                    <a:pt x="1009650" y="109538"/>
                  </a:lnTo>
                  <a:lnTo>
                    <a:pt x="1042988" y="52388"/>
                  </a:lnTo>
                  <a:lnTo>
                    <a:pt x="1047750" y="28575"/>
                  </a:lnTo>
                  <a:lnTo>
                    <a:pt x="1095375" y="38100"/>
                  </a:lnTo>
                  <a:lnTo>
                    <a:pt x="1152525" y="42863"/>
                  </a:lnTo>
                  <a:lnTo>
                    <a:pt x="1233488" y="47625"/>
                  </a:lnTo>
                  <a:lnTo>
                    <a:pt x="1309688" y="71438"/>
                  </a:lnTo>
                  <a:lnTo>
                    <a:pt x="1352550" y="19050"/>
                  </a:lnTo>
                  <a:lnTo>
                    <a:pt x="1390650" y="0"/>
                  </a:lnTo>
                  <a:lnTo>
                    <a:pt x="1423988" y="42863"/>
                  </a:lnTo>
                  <a:lnTo>
                    <a:pt x="1438275" y="80963"/>
                  </a:lnTo>
                  <a:lnTo>
                    <a:pt x="1471613" y="157163"/>
                  </a:lnTo>
                  <a:lnTo>
                    <a:pt x="1514475" y="209550"/>
                  </a:lnTo>
                  <a:lnTo>
                    <a:pt x="1514475" y="209550"/>
                  </a:lnTo>
                  <a:lnTo>
                    <a:pt x="1571625" y="266700"/>
                  </a:lnTo>
                  <a:lnTo>
                    <a:pt x="1566863" y="304800"/>
                  </a:lnTo>
                  <a:lnTo>
                    <a:pt x="1543050" y="319088"/>
                  </a:lnTo>
                  <a:lnTo>
                    <a:pt x="1490663" y="300038"/>
                  </a:lnTo>
                  <a:lnTo>
                    <a:pt x="1323975" y="333375"/>
                  </a:lnTo>
                  <a:lnTo>
                    <a:pt x="1314450" y="371475"/>
                  </a:lnTo>
                  <a:lnTo>
                    <a:pt x="1338263" y="485775"/>
                  </a:lnTo>
                  <a:lnTo>
                    <a:pt x="1357313" y="523875"/>
                  </a:lnTo>
                  <a:lnTo>
                    <a:pt x="1390650" y="547688"/>
                  </a:lnTo>
                  <a:lnTo>
                    <a:pt x="1400175" y="585788"/>
                  </a:lnTo>
                  <a:lnTo>
                    <a:pt x="1400175" y="585788"/>
                  </a:lnTo>
                  <a:lnTo>
                    <a:pt x="1357313" y="614363"/>
                  </a:lnTo>
                  <a:lnTo>
                    <a:pt x="1328738" y="595313"/>
                  </a:lnTo>
                  <a:lnTo>
                    <a:pt x="1285875" y="604838"/>
                  </a:lnTo>
                  <a:lnTo>
                    <a:pt x="1285875" y="633413"/>
                  </a:lnTo>
                  <a:lnTo>
                    <a:pt x="1257300" y="647700"/>
                  </a:lnTo>
                  <a:lnTo>
                    <a:pt x="1204913" y="690563"/>
                  </a:lnTo>
                  <a:lnTo>
                    <a:pt x="1204913" y="714375"/>
                  </a:lnTo>
                  <a:lnTo>
                    <a:pt x="1133475" y="704850"/>
                  </a:lnTo>
                  <a:lnTo>
                    <a:pt x="1033463" y="676275"/>
                  </a:lnTo>
                  <a:lnTo>
                    <a:pt x="1004888" y="723900"/>
                  </a:lnTo>
                  <a:lnTo>
                    <a:pt x="923925" y="728663"/>
                  </a:lnTo>
                  <a:lnTo>
                    <a:pt x="752475" y="757238"/>
                  </a:lnTo>
                  <a:lnTo>
                    <a:pt x="685800" y="781050"/>
                  </a:lnTo>
                  <a:lnTo>
                    <a:pt x="638175" y="785813"/>
                  </a:lnTo>
                  <a:lnTo>
                    <a:pt x="614363" y="814388"/>
                  </a:lnTo>
                  <a:lnTo>
                    <a:pt x="595313" y="871538"/>
                  </a:lnTo>
                  <a:lnTo>
                    <a:pt x="623888" y="900113"/>
                  </a:lnTo>
                  <a:lnTo>
                    <a:pt x="576263" y="804863"/>
                  </a:lnTo>
                  <a:lnTo>
                    <a:pt x="476250" y="781050"/>
                  </a:lnTo>
                  <a:lnTo>
                    <a:pt x="390525" y="738188"/>
                  </a:lnTo>
                  <a:lnTo>
                    <a:pt x="371475" y="766763"/>
                  </a:lnTo>
                  <a:lnTo>
                    <a:pt x="381000" y="852488"/>
                  </a:lnTo>
                  <a:lnTo>
                    <a:pt x="395288" y="909638"/>
                  </a:lnTo>
                  <a:lnTo>
                    <a:pt x="323850" y="904875"/>
                  </a:lnTo>
                  <a:lnTo>
                    <a:pt x="238125" y="842963"/>
                  </a:lnTo>
                  <a:lnTo>
                    <a:pt x="214313" y="900113"/>
                  </a:lnTo>
                  <a:lnTo>
                    <a:pt x="161925" y="938213"/>
                  </a:lnTo>
                  <a:lnTo>
                    <a:pt x="23813" y="1004888"/>
                  </a:lnTo>
                  <a:lnTo>
                    <a:pt x="33338" y="919163"/>
                  </a:lnTo>
                  <a:lnTo>
                    <a:pt x="57150" y="852488"/>
                  </a:lnTo>
                  <a:lnTo>
                    <a:pt x="52388" y="752475"/>
                  </a:lnTo>
                  <a:lnTo>
                    <a:pt x="14288" y="709613"/>
                  </a:lnTo>
                  <a:lnTo>
                    <a:pt x="14288" y="709613"/>
                  </a:lnTo>
                  <a:lnTo>
                    <a:pt x="0" y="652463"/>
                  </a:lnTo>
                  <a:lnTo>
                    <a:pt x="123825" y="623888"/>
                  </a:lnTo>
                  <a:lnTo>
                    <a:pt x="176213" y="642938"/>
                  </a:lnTo>
                  <a:lnTo>
                    <a:pt x="176213" y="642938"/>
                  </a:lnTo>
                  <a:lnTo>
                    <a:pt x="219075" y="671513"/>
                  </a:lnTo>
                  <a:lnTo>
                    <a:pt x="295275" y="600075"/>
                  </a:lnTo>
                  <a:lnTo>
                    <a:pt x="328613" y="566738"/>
                  </a:lnTo>
                  <a:lnTo>
                    <a:pt x="376238" y="538163"/>
                  </a:lnTo>
                  <a:lnTo>
                    <a:pt x="381000" y="485775"/>
                  </a:lnTo>
                  <a:lnTo>
                    <a:pt x="423863" y="457200"/>
                  </a:lnTo>
                  <a:lnTo>
                    <a:pt x="428625" y="400050"/>
                  </a:lnTo>
                  <a:lnTo>
                    <a:pt x="428625" y="361950"/>
                  </a:lnTo>
                  <a:lnTo>
                    <a:pt x="457200" y="323850"/>
                  </a:lnTo>
                  <a:lnTo>
                    <a:pt x="452438" y="266700"/>
                  </a:lnTo>
                  <a:lnTo>
                    <a:pt x="504825" y="228600"/>
                  </a:lnTo>
                  <a:lnTo>
                    <a:pt x="571500" y="157163"/>
                  </a:lnTo>
                  <a:lnTo>
                    <a:pt x="623888" y="185738"/>
                  </a:lnTo>
                  <a:lnTo>
                    <a:pt x="666750" y="190500"/>
                  </a:lnTo>
                  <a:lnTo>
                    <a:pt x="700088" y="176213"/>
                  </a:lnTo>
                  <a:lnTo>
                    <a:pt x="752475" y="157163"/>
                  </a:lnTo>
                  <a:lnTo>
                    <a:pt x="819150" y="166688"/>
                  </a:lnTo>
                  <a:lnTo>
                    <a:pt x="833438" y="109538"/>
                  </a:lnTo>
                  <a:lnTo>
                    <a:pt x="795338" y="47625"/>
                  </a:lnTo>
                  <a:lnTo>
                    <a:pt x="766763" y="4763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9" name="Полилиния 278"/>
            <p:cNvSpPr/>
            <p:nvPr/>
          </p:nvSpPr>
          <p:spPr>
            <a:xfrm>
              <a:off x="1286553" y="4366044"/>
              <a:ext cx="1138592" cy="1101399"/>
            </a:xfrm>
            <a:custGeom>
              <a:avLst/>
              <a:gdLst>
                <a:gd name="connsiteX0" fmla="*/ 976312 w 1528762"/>
                <a:gd name="connsiteY0" fmla="*/ 23813 h 1581150"/>
                <a:gd name="connsiteX1" fmla="*/ 1042987 w 1528762"/>
                <a:gd name="connsiteY1" fmla="*/ 9525 h 1581150"/>
                <a:gd name="connsiteX2" fmla="*/ 1104900 w 1528762"/>
                <a:gd name="connsiteY2" fmla="*/ 38100 h 1581150"/>
                <a:gd name="connsiteX3" fmla="*/ 1143000 w 1528762"/>
                <a:gd name="connsiteY3" fmla="*/ 57150 h 1581150"/>
                <a:gd name="connsiteX4" fmla="*/ 1162050 w 1528762"/>
                <a:gd name="connsiteY4" fmla="*/ 71438 h 1581150"/>
                <a:gd name="connsiteX5" fmla="*/ 1162050 w 1528762"/>
                <a:gd name="connsiteY5" fmla="*/ 71438 h 1581150"/>
                <a:gd name="connsiteX6" fmla="*/ 1157287 w 1528762"/>
                <a:gd name="connsiteY6" fmla="*/ 0 h 1581150"/>
                <a:gd name="connsiteX7" fmla="*/ 1271587 w 1528762"/>
                <a:gd name="connsiteY7" fmla="*/ 9525 h 1581150"/>
                <a:gd name="connsiteX8" fmla="*/ 1295400 w 1528762"/>
                <a:gd name="connsiteY8" fmla="*/ 57150 h 1581150"/>
                <a:gd name="connsiteX9" fmla="*/ 1309687 w 1528762"/>
                <a:gd name="connsiteY9" fmla="*/ 85725 h 1581150"/>
                <a:gd name="connsiteX10" fmla="*/ 1343025 w 1528762"/>
                <a:gd name="connsiteY10" fmla="*/ 85725 h 1581150"/>
                <a:gd name="connsiteX11" fmla="*/ 1366837 w 1528762"/>
                <a:gd name="connsiteY11" fmla="*/ 71438 h 1581150"/>
                <a:gd name="connsiteX12" fmla="*/ 1352550 w 1528762"/>
                <a:gd name="connsiteY12" fmla="*/ 104775 h 1581150"/>
                <a:gd name="connsiteX13" fmla="*/ 1304925 w 1528762"/>
                <a:gd name="connsiteY13" fmla="*/ 123825 h 1581150"/>
                <a:gd name="connsiteX14" fmla="*/ 1233487 w 1528762"/>
                <a:gd name="connsiteY14" fmla="*/ 109538 h 1581150"/>
                <a:gd name="connsiteX15" fmla="*/ 1171575 w 1528762"/>
                <a:gd name="connsiteY15" fmla="*/ 123825 h 1581150"/>
                <a:gd name="connsiteX16" fmla="*/ 1204912 w 1528762"/>
                <a:gd name="connsiteY16" fmla="*/ 142875 h 1581150"/>
                <a:gd name="connsiteX17" fmla="*/ 1209675 w 1528762"/>
                <a:gd name="connsiteY17" fmla="*/ 190500 h 1581150"/>
                <a:gd name="connsiteX18" fmla="*/ 1233487 w 1528762"/>
                <a:gd name="connsiteY18" fmla="*/ 176213 h 1581150"/>
                <a:gd name="connsiteX19" fmla="*/ 1252537 w 1528762"/>
                <a:gd name="connsiteY19" fmla="*/ 133350 h 1581150"/>
                <a:gd name="connsiteX20" fmla="*/ 1419225 w 1528762"/>
                <a:gd name="connsiteY20" fmla="*/ 166688 h 1581150"/>
                <a:gd name="connsiteX21" fmla="*/ 1443037 w 1528762"/>
                <a:gd name="connsiteY21" fmla="*/ 238125 h 1581150"/>
                <a:gd name="connsiteX22" fmla="*/ 1519237 w 1528762"/>
                <a:gd name="connsiteY22" fmla="*/ 238125 h 1581150"/>
                <a:gd name="connsiteX23" fmla="*/ 1528762 w 1528762"/>
                <a:gd name="connsiteY23" fmla="*/ 271463 h 1581150"/>
                <a:gd name="connsiteX24" fmla="*/ 1438275 w 1528762"/>
                <a:gd name="connsiteY24" fmla="*/ 271463 h 1581150"/>
                <a:gd name="connsiteX25" fmla="*/ 1381125 w 1528762"/>
                <a:gd name="connsiteY25" fmla="*/ 300038 h 1581150"/>
                <a:gd name="connsiteX26" fmla="*/ 1252537 w 1528762"/>
                <a:gd name="connsiteY26" fmla="*/ 357188 h 1581150"/>
                <a:gd name="connsiteX27" fmla="*/ 1238250 w 1528762"/>
                <a:gd name="connsiteY27" fmla="*/ 442913 h 1581150"/>
                <a:gd name="connsiteX28" fmla="*/ 1238250 w 1528762"/>
                <a:gd name="connsiteY28" fmla="*/ 442913 h 1581150"/>
                <a:gd name="connsiteX29" fmla="*/ 1281112 w 1528762"/>
                <a:gd name="connsiteY29" fmla="*/ 461963 h 1581150"/>
                <a:gd name="connsiteX30" fmla="*/ 1233487 w 1528762"/>
                <a:gd name="connsiteY30" fmla="*/ 661988 h 1581150"/>
                <a:gd name="connsiteX31" fmla="*/ 1262062 w 1528762"/>
                <a:gd name="connsiteY31" fmla="*/ 752475 h 1581150"/>
                <a:gd name="connsiteX32" fmla="*/ 1285875 w 1528762"/>
                <a:gd name="connsiteY32" fmla="*/ 823913 h 1581150"/>
                <a:gd name="connsiteX33" fmla="*/ 1285875 w 1528762"/>
                <a:gd name="connsiteY33" fmla="*/ 885825 h 1581150"/>
                <a:gd name="connsiteX34" fmla="*/ 1271587 w 1528762"/>
                <a:gd name="connsiteY34" fmla="*/ 985838 h 1581150"/>
                <a:gd name="connsiteX35" fmla="*/ 1447800 w 1528762"/>
                <a:gd name="connsiteY35" fmla="*/ 981075 h 1581150"/>
                <a:gd name="connsiteX36" fmla="*/ 1500187 w 1528762"/>
                <a:gd name="connsiteY36" fmla="*/ 1052513 h 1581150"/>
                <a:gd name="connsiteX37" fmla="*/ 1509712 w 1528762"/>
                <a:gd name="connsiteY37" fmla="*/ 1095375 h 1581150"/>
                <a:gd name="connsiteX38" fmla="*/ 1323975 w 1528762"/>
                <a:gd name="connsiteY38" fmla="*/ 1090613 h 1581150"/>
                <a:gd name="connsiteX39" fmla="*/ 1323975 w 1528762"/>
                <a:gd name="connsiteY39" fmla="*/ 1152525 h 1581150"/>
                <a:gd name="connsiteX40" fmla="*/ 1328737 w 1528762"/>
                <a:gd name="connsiteY40" fmla="*/ 1533525 h 1581150"/>
                <a:gd name="connsiteX41" fmla="*/ 628650 w 1528762"/>
                <a:gd name="connsiteY41" fmla="*/ 1581150 h 1581150"/>
                <a:gd name="connsiteX42" fmla="*/ 514350 w 1528762"/>
                <a:gd name="connsiteY42" fmla="*/ 1466850 h 1581150"/>
                <a:gd name="connsiteX43" fmla="*/ 428625 w 1528762"/>
                <a:gd name="connsiteY43" fmla="*/ 1447800 h 1581150"/>
                <a:gd name="connsiteX44" fmla="*/ 404812 w 1528762"/>
                <a:gd name="connsiteY44" fmla="*/ 1376363 h 1581150"/>
                <a:gd name="connsiteX45" fmla="*/ 333375 w 1528762"/>
                <a:gd name="connsiteY45" fmla="*/ 1366838 h 1581150"/>
                <a:gd name="connsiteX46" fmla="*/ 304800 w 1528762"/>
                <a:gd name="connsiteY46" fmla="*/ 1433513 h 1581150"/>
                <a:gd name="connsiteX47" fmla="*/ 280987 w 1528762"/>
                <a:gd name="connsiteY47" fmla="*/ 1476375 h 1581150"/>
                <a:gd name="connsiteX48" fmla="*/ 190500 w 1528762"/>
                <a:gd name="connsiteY48" fmla="*/ 1333500 h 1581150"/>
                <a:gd name="connsiteX49" fmla="*/ 166687 w 1528762"/>
                <a:gd name="connsiteY49" fmla="*/ 1300163 h 1581150"/>
                <a:gd name="connsiteX50" fmla="*/ 57150 w 1528762"/>
                <a:gd name="connsiteY50" fmla="*/ 1290638 h 1581150"/>
                <a:gd name="connsiteX51" fmla="*/ 0 w 1528762"/>
                <a:gd name="connsiteY51" fmla="*/ 1243013 h 1581150"/>
                <a:gd name="connsiteX52" fmla="*/ 138112 w 1528762"/>
                <a:gd name="connsiteY52" fmla="*/ 1238250 h 1581150"/>
                <a:gd name="connsiteX53" fmla="*/ 200025 w 1528762"/>
                <a:gd name="connsiteY53" fmla="*/ 1262063 h 1581150"/>
                <a:gd name="connsiteX54" fmla="*/ 328612 w 1528762"/>
                <a:gd name="connsiteY54" fmla="*/ 1228725 h 1581150"/>
                <a:gd name="connsiteX55" fmla="*/ 376237 w 1528762"/>
                <a:gd name="connsiteY55" fmla="*/ 1171575 h 1581150"/>
                <a:gd name="connsiteX56" fmla="*/ 461962 w 1528762"/>
                <a:gd name="connsiteY56" fmla="*/ 1095375 h 1581150"/>
                <a:gd name="connsiteX57" fmla="*/ 504825 w 1528762"/>
                <a:gd name="connsiteY57" fmla="*/ 1047750 h 1581150"/>
                <a:gd name="connsiteX58" fmla="*/ 523875 w 1528762"/>
                <a:gd name="connsiteY58" fmla="*/ 995363 h 1581150"/>
                <a:gd name="connsiteX59" fmla="*/ 581025 w 1528762"/>
                <a:gd name="connsiteY59" fmla="*/ 947738 h 1581150"/>
                <a:gd name="connsiteX60" fmla="*/ 785812 w 1528762"/>
                <a:gd name="connsiteY60" fmla="*/ 900113 h 1581150"/>
                <a:gd name="connsiteX61" fmla="*/ 785812 w 1528762"/>
                <a:gd name="connsiteY61" fmla="*/ 733425 h 1581150"/>
                <a:gd name="connsiteX62" fmla="*/ 785812 w 1528762"/>
                <a:gd name="connsiteY62" fmla="*/ 733425 h 1581150"/>
                <a:gd name="connsiteX63" fmla="*/ 709612 w 1528762"/>
                <a:gd name="connsiteY63" fmla="*/ 690563 h 1581150"/>
                <a:gd name="connsiteX64" fmla="*/ 671512 w 1528762"/>
                <a:gd name="connsiteY64" fmla="*/ 647700 h 1581150"/>
                <a:gd name="connsiteX65" fmla="*/ 633412 w 1528762"/>
                <a:gd name="connsiteY65" fmla="*/ 647700 h 1581150"/>
                <a:gd name="connsiteX66" fmla="*/ 638175 w 1528762"/>
                <a:gd name="connsiteY66" fmla="*/ 685800 h 1581150"/>
                <a:gd name="connsiteX67" fmla="*/ 633412 w 1528762"/>
                <a:gd name="connsiteY67" fmla="*/ 714375 h 1581150"/>
                <a:gd name="connsiteX68" fmla="*/ 604837 w 1528762"/>
                <a:gd name="connsiteY68" fmla="*/ 723900 h 1581150"/>
                <a:gd name="connsiteX69" fmla="*/ 542925 w 1528762"/>
                <a:gd name="connsiteY69" fmla="*/ 704850 h 1581150"/>
                <a:gd name="connsiteX70" fmla="*/ 542925 w 1528762"/>
                <a:gd name="connsiteY70" fmla="*/ 704850 h 1581150"/>
                <a:gd name="connsiteX71" fmla="*/ 500062 w 1528762"/>
                <a:gd name="connsiteY71" fmla="*/ 647700 h 1581150"/>
                <a:gd name="connsiteX72" fmla="*/ 485775 w 1528762"/>
                <a:gd name="connsiteY72" fmla="*/ 581025 h 1581150"/>
                <a:gd name="connsiteX73" fmla="*/ 542925 w 1528762"/>
                <a:gd name="connsiteY73" fmla="*/ 547688 h 1581150"/>
                <a:gd name="connsiteX74" fmla="*/ 590550 w 1528762"/>
                <a:gd name="connsiteY74" fmla="*/ 528638 h 1581150"/>
                <a:gd name="connsiteX75" fmla="*/ 623887 w 1528762"/>
                <a:gd name="connsiteY75" fmla="*/ 414338 h 1581150"/>
                <a:gd name="connsiteX76" fmla="*/ 657225 w 1528762"/>
                <a:gd name="connsiteY76" fmla="*/ 414338 h 1581150"/>
                <a:gd name="connsiteX77" fmla="*/ 676275 w 1528762"/>
                <a:gd name="connsiteY77" fmla="*/ 409575 h 1581150"/>
                <a:gd name="connsiteX78" fmla="*/ 642937 w 1528762"/>
                <a:gd name="connsiteY78" fmla="*/ 309563 h 1581150"/>
                <a:gd name="connsiteX79" fmla="*/ 604837 w 1528762"/>
                <a:gd name="connsiteY79" fmla="*/ 285750 h 1581150"/>
                <a:gd name="connsiteX80" fmla="*/ 590550 w 1528762"/>
                <a:gd name="connsiteY80" fmla="*/ 266700 h 1581150"/>
                <a:gd name="connsiteX81" fmla="*/ 619125 w 1528762"/>
                <a:gd name="connsiteY81" fmla="*/ 228600 h 1581150"/>
                <a:gd name="connsiteX82" fmla="*/ 676275 w 1528762"/>
                <a:gd name="connsiteY82" fmla="*/ 214313 h 1581150"/>
                <a:gd name="connsiteX83" fmla="*/ 871537 w 1528762"/>
                <a:gd name="connsiteY83" fmla="*/ 109538 h 1581150"/>
                <a:gd name="connsiteX84" fmla="*/ 881062 w 1528762"/>
                <a:gd name="connsiteY84" fmla="*/ 80963 h 1581150"/>
                <a:gd name="connsiteX85" fmla="*/ 871537 w 1528762"/>
                <a:gd name="connsiteY85" fmla="*/ 57150 h 1581150"/>
                <a:gd name="connsiteX86" fmla="*/ 909637 w 1528762"/>
                <a:gd name="connsiteY86" fmla="*/ 66675 h 1581150"/>
                <a:gd name="connsiteX87" fmla="*/ 976312 w 1528762"/>
                <a:gd name="connsiteY87" fmla="*/ 23813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528762" h="1581150">
                  <a:moveTo>
                    <a:pt x="976312" y="23813"/>
                  </a:moveTo>
                  <a:lnTo>
                    <a:pt x="1042987" y="9525"/>
                  </a:lnTo>
                  <a:lnTo>
                    <a:pt x="1104900" y="38100"/>
                  </a:lnTo>
                  <a:lnTo>
                    <a:pt x="1143000" y="57150"/>
                  </a:lnTo>
                  <a:lnTo>
                    <a:pt x="1162050" y="71438"/>
                  </a:lnTo>
                  <a:lnTo>
                    <a:pt x="1162050" y="71438"/>
                  </a:lnTo>
                  <a:lnTo>
                    <a:pt x="1157287" y="0"/>
                  </a:lnTo>
                  <a:lnTo>
                    <a:pt x="1271587" y="9525"/>
                  </a:lnTo>
                  <a:lnTo>
                    <a:pt x="1295400" y="57150"/>
                  </a:lnTo>
                  <a:lnTo>
                    <a:pt x="1309687" y="85725"/>
                  </a:lnTo>
                  <a:lnTo>
                    <a:pt x="1343025" y="85725"/>
                  </a:lnTo>
                  <a:lnTo>
                    <a:pt x="1366837" y="71438"/>
                  </a:lnTo>
                  <a:lnTo>
                    <a:pt x="1352550" y="104775"/>
                  </a:lnTo>
                  <a:lnTo>
                    <a:pt x="1304925" y="123825"/>
                  </a:lnTo>
                  <a:lnTo>
                    <a:pt x="1233487" y="109538"/>
                  </a:lnTo>
                  <a:lnTo>
                    <a:pt x="1171575" y="123825"/>
                  </a:lnTo>
                  <a:lnTo>
                    <a:pt x="1204912" y="142875"/>
                  </a:lnTo>
                  <a:lnTo>
                    <a:pt x="1209675" y="190500"/>
                  </a:lnTo>
                  <a:lnTo>
                    <a:pt x="1233487" y="176213"/>
                  </a:lnTo>
                  <a:lnTo>
                    <a:pt x="1252537" y="133350"/>
                  </a:lnTo>
                  <a:lnTo>
                    <a:pt x="1419225" y="166688"/>
                  </a:lnTo>
                  <a:lnTo>
                    <a:pt x="1443037" y="238125"/>
                  </a:lnTo>
                  <a:lnTo>
                    <a:pt x="1519237" y="238125"/>
                  </a:lnTo>
                  <a:lnTo>
                    <a:pt x="1528762" y="271463"/>
                  </a:lnTo>
                  <a:lnTo>
                    <a:pt x="1438275" y="271463"/>
                  </a:lnTo>
                  <a:lnTo>
                    <a:pt x="1381125" y="300038"/>
                  </a:lnTo>
                  <a:lnTo>
                    <a:pt x="1252537" y="357188"/>
                  </a:lnTo>
                  <a:lnTo>
                    <a:pt x="1238250" y="442913"/>
                  </a:lnTo>
                  <a:lnTo>
                    <a:pt x="1238250" y="442913"/>
                  </a:lnTo>
                  <a:lnTo>
                    <a:pt x="1281112" y="461963"/>
                  </a:lnTo>
                  <a:lnTo>
                    <a:pt x="1233487" y="661988"/>
                  </a:lnTo>
                  <a:lnTo>
                    <a:pt x="1262062" y="752475"/>
                  </a:lnTo>
                  <a:lnTo>
                    <a:pt x="1285875" y="823913"/>
                  </a:lnTo>
                  <a:lnTo>
                    <a:pt x="1285875" y="885825"/>
                  </a:lnTo>
                  <a:lnTo>
                    <a:pt x="1271587" y="985838"/>
                  </a:lnTo>
                  <a:lnTo>
                    <a:pt x="1447800" y="981075"/>
                  </a:lnTo>
                  <a:lnTo>
                    <a:pt x="1500187" y="1052513"/>
                  </a:lnTo>
                  <a:lnTo>
                    <a:pt x="1509712" y="1095375"/>
                  </a:lnTo>
                  <a:lnTo>
                    <a:pt x="1323975" y="1090613"/>
                  </a:lnTo>
                  <a:lnTo>
                    <a:pt x="1323975" y="1152525"/>
                  </a:lnTo>
                  <a:cubicBezTo>
                    <a:pt x="1325562" y="1279525"/>
                    <a:pt x="1327150" y="1406525"/>
                    <a:pt x="1328737" y="1533525"/>
                  </a:cubicBezTo>
                  <a:lnTo>
                    <a:pt x="628650" y="1581150"/>
                  </a:lnTo>
                  <a:lnTo>
                    <a:pt x="514350" y="1466850"/>
                  </a:lnTo>
                  <a:lnTo>
                    <a:pt x="428625" y="1447800"/>
                  </a:lnTo>
                  <a:lnTo>
                    <a:pt x="404812" y="1376363"/>
                  </a:lnTo>
                  <a:lnTo>
                    <a:pt x="333375" y="1366838"/>
                  </a:lnTo>
                  <a:lnTo>
                    <a:pt x="304800" y="1433513"/>
                  </a:lnTo>
                  <a:lnTo>
                    <a:pt x="280987" y="1476375"/>
                  </a:lnTo>
                  <a:lnTo>
                    <a:pt x="190500" y="1333500"/>
                  </a:lnTo>
                  <a:lnTo>
                    <a:pt x="166687" y="1300163"/>
                  </a:lnTo>
                  <a:lnTo>
                    <a:pt x="57150" y="1290638"/>
                  </a:lnTo>
                  <a:lnTo>
                    <a:pt x="0" y="1243013"/>
                  </a:lnTo>
                  <a:lnTo>
                    <a:pt x="138112" y="1238250"/>
                  </a:lnTo>
                  <a:lnTo>
                    <a:pt x="200025" y="1262063"/>
                  </a:lnTo>
                  <a:lnTo>
                    <a:pt x="328612" y="1228725"/>
                  </a:lnTo>
                  <a:lnTo>
                    <a:pt x="376237" y="1171575"/>
                  </a:lnTo>
                  <a:lnTo>
                    <a:pt x="461962" y="1095375"/>
                  </a:lnTo>
                  <a:lnTo>
                    <a:pt x="504825" y="1047750"/>
                  </a:lnTo>
                  <a:lnTo>
                    <a:pt x="523875" y="995363"/>
                  </a:lnTo>
                  <a:lnTo>
                    <a:pt x="581025" y="947738"/>
                  </a:lnTo>
                  <a:lnTo>
                    <a:pt x="785812" y="900113"/>
                  </a:lnTo>
                  <a:lnTo>
                    <a:pt x="785812" y="733425"/>
                  </a:lnTo>
                  <a:lnTo>
                    <a:pt x="785812" y="733425"/>
                  </a:lnTo>
                  <a:lnTo>
                    <a:pt x="709612" y="690563"/>
                  </a:lnTo>
                  <a:lnTo>
                    <a:pt x="671512" y="647700"/>
                  </a:lnTo>
                  <a:lnTo>
                    <a:pt x="633412" y="647700"/>
                  </a:lnTo>
                  <a:lnTo>
                    <a:pt x="638175" y="685800"/>
                  </a:lnTo>
                  <a:lnTo>
                    <a:pt x="633412" y="714375"/>
                  </a:lnTo>
                  <a:lnTo>
                    <a:pt x="604837" y="723900"/>
                  </a:lnTo>
                  <a:lnTo>
                    <a:pt x="542925" y="704850"/>
                  </a:lnTo>
                  <a:lnTo>
                    <a:pt x="542925" y="704850"/>
                  </a:lnTo>
                  <a:lnTo>
                    <a:pt x="500062" y="647700"/>
                  </a:lnTo>
                  <a:lnTo>
                    <a:pt x="485775" y="581025"/>
                  </a:lnTo>
                  <a:lnTo>
                    <a:pt x="542925" y="547688"/>
                  </a:lnTo>
                  <a:lnTo>
                    <a:pt x="590550" y="528638"/>
                  </a:lnTo>
                  <a:lnTo>
                    <a:pt x="623887" y="414338"/>
                  </a:lnTo>
                  <a:lnTo>
                    <a:pt x="657225" y="414338"/>
                  </a:lnTo>
                  <a:lnTo>
                    <a:pt x="676275" y="409575"/>
                  </a:lnTo>
                  <a:lnTo>
                    <a:pt x="642937" y="309563"/>
                  </a:lnTo>
                  <a:lnTo>
                    <a:pt x="604837" y="285750"/>
                  </a:lnTo>
                  <a:lnTo>
                    <a:pt x="590550" y="266700"/>
                  </a:lnTo>
                  <a:lnTo>
                    <a:pt x="619125" y="228600"/>
                  </a:lnTo>
                  <a:lnTo>
                    <a:pt x="676275" y="214313"/>
                  </a:lnTo>
                  <a:lnTo>
                    <a:pt x="871537" y="109538"/>
                  </a:lnTo>
                  <a:lnTo>
                    <a:pt x="881062" y="80963"/>
                  </a:lnTo>
                  <a:lnTo>
                    <a:pt x="871537" y="57150"/>
                  </a:lnTo>
                  <a:lnTo>
                    <a:pt x="909637" y="66675"/>
                  </a:lnTo>
                  <a:lnTo>
                    <a:pt x="976312" y="2381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0" name="Прямоугольник 279"/>
            <p:cNvSpPr/>
            <p:nvPr/>
          </p:nvSpPr>
          <p:spPr>
            <a:xfrm>
              <a:off x="341789" y="3621771"/>
              <a:ext cx="1334250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Больше Кайбицы</a:t>
              </a:r>
            </a:p>
          </p:txBody>
        </p:sp>
        <p:sp>
          <p:nvSpPr>
            <p:cNvPr id="281" name="Полилиния 280"/>
            <p:cNvSpPr/>
            <p:nvPr/>
          </p:nvSpPr>
          <p:spPr>
            <a:xfrm>
              <a:off x="1130493" y="3798756"/>
              <a:ext cx="1060557" cy="743112"/>
            </a:xfrm>
            <a:custGeom>
              <a:avLst/>
              <a:gdLst>
                <a:gd name="connsiteX0" fmla="*/ 33337 w 1423987"/>
                <a:gd name="connsiteY0" fmla="*/ 666750 h 1066800"/>
                <a:gd name="connsiteX1" fmla="*/ 23812 w 1423987"/>
                <a:gd name="connsiteY1" fmla="*/ 595312 h 1066800"/>
                <a:gd name="connsiteX2" fmla="*/ 0 w 1423987"/>
                <a:gd name="connsiteY2" fmla="*/ 538162 h 1066800"/>
                <a:gd name="connsiteX3" fmla="*/ 38100 w 1423987"/>
                <a:gd name="connsiteY3" fmla="*/ 476250 h 1066800"/>
                <a:gd name="connsiteX4" fmla="*/ 85725 w 1423987"/>
                <a:gd name="connsiteY4" fmla="*/ 476250 h 1066800"/>
                <a:gd name="connsiteX5" fmla="*/ 209550 w 1423987"/>
                <a:gd name="connsiteY5" fmla="*/ 442912 h 1066800"/>
                <a:gd name="connsiteX6" fmla="*/ 347662 w 1423987"/>
                <a:gd name="connsiteY6" fmla="*/ 442912 h 1066800"/>
                <a:gd name="connsiteX7" fmla="*/ 438150 w 1423987"/>
                <a:gd name="connsiteY7" fmla="*/ 419100 h 1066800"/>
                <a:gd name="connsiteX8" fmla="*/ 461962 w 1423987"/>
                <a:gd name="connsiteY8" fmla="*/ 376237 h 1066800"/>
                <a:gd name="connsiteX9" fmla="*/ 557212 w 1423987"/>
                <a:gd name="connsiteY9" fmla="*/ 404812 h 1066800"/>
                <a:gd name="connsiteX10" fmla="*/ 614362 w 1423987"/>
                <a:gd name="connsiteY10" fmla="*/ 414337 h 1066800"/>
                <a:gd name="connsiteX11" fmla="*/ 633412 w 1423987"/>
                <a:gd name="connsiteY11" fmla="*/ 390525 h 1066800"/>
                <a:gd name="connsiteX12" fmla="*/ 685800 w 1423987"/>
                <a:gd name="connsiteY12" fmla="*/ 347662 h 1066800"/>
                <a:gd name="connsiteX13" fmla="*/ 695325 w 1423987"/>
                <a:gd name="connsiteY13" fmla="*/ 304800 h 1066800"/>
                <a:gd name="connsiteX14" fmla="*/ 733425 w 1423987"/>
                <a:gd name="connsiteY14" fmla="*/ 290512 h 1066800"/>
                <a:gd name="connsiteX15" fmla="*/ 771525 w 1423987"/>
                <a:gd name="connsiteY15" fmla="*/ 309562 h 1066800"/>
                <a:gd name="connsiteX16" fmla="*/ 800100 w 1423987"/>
                <a:gd name="connsiteY16" fmla="*/ 266700 h 1066800"/>
                <a:gd name="connsiteX17" fmla="*/ 785812 w 1423987"/>
                <a:gd name="connsiteY17" fmla="*/ 242887 h 1066800"/>
                <a:gd name="connsiteX18" fmla="*/ 757237 w 1423987"/>
                <a:gd name="connsiteY18" fmla="*/ 185737 h 1066800"/>
                <a:gd name="connsiteX19" fmla="*/ 723900 w 1423987"/>
                <a:gd name="connsiteY19" fmla="*/ 90487 h 1066800"/>
                <a:gd name="connsiteX20" fmla="*/ 747712 w 1423987"/>
                <a:gd name="connsiteY20" fmla="*/ 47625 h 1066800"/>
                <a:gd name="connsiteX21" fmla="*/ 747712 w 1423987"/>
                <a:gd name="connsiteY21" fmla="*/ 47625 h 1066800"/>
                <a:gd name="connsiteX22" fmla="*/ 900112 w 1423987"/>
                <a:gd name="connsiteY22" fmla="*/ 0 h 1066800"/>
                <a:gd name="connsiteX23" fmla="*/ 938212 w 1423987"/>
                <a:gd name="connsiteY23" fmla="*/ 19050 h 1066800"/>
                <a:gd name="connsiteX24" fmla="*/ 947737 w 1423987"/>
                <a:gd name="connsiteY24" fmla="*/ 42862 h 1066800"/>
                <a:gd name="connsiteX25" fmla="*/ 1066800 w 1423987"/>
                <a:gd name="connsiteY25" fmla="*/ 66675 h 1066800"/>
                <a:gd name="connsiteX26" fmla="*/ 1081087 w 1423987"/>
                <a:gd name="connsiteY26" fmla="*/ 109537 h 1066800"/>
                <a:gd name="connsiteX27" fmla="*/ 1076325 w 1423987"/>
                <a:gd name="connsiteY27" fmla="*/ 166687 h 1066800"/>
                <a:gd name="connsiteX28" fmla="*/ 1057275 w 1423987"/>
                <a:gd name="connsiteY28" fmla="*/ 180975 h 1066800"/>
                <a:gd name="connsiteX29" fmla="*/ 1057275 w 1423987"/>
                <a:gd name="connsiteY29" fmla="*/ 219075 h 1066800"/>
                <a:gd name="connsiteX30" fmla="*/ 1119187 w 1423987"/>
                <a:gd name="connsiteY30" fmla="*/ 204787 h 1066800"/>
                <a:gd name="connsiteX31" fmla="*/ 1143000 w 1423987"/>
                <a:gd name="connsiteY31" fmla="*/ 261937 h 1066800"/>
                <a:gd name="connsiteX32" fmla="*/ 1214437 w 1423987"/>
                <a:gd name="connsiteY32" fmla="*/ 271462 h 1066800"/>
                <a:gd name="connsiteX33" fmla="*/ 1195387 w 1423987"/>
                <a:gd name="connsiteY33" fmla="*/ 304800 h 1066800"/>
                <a:gd name="connsiteX34" fmla="*/ 1262062 w 1423987"/>
                <a:gd name="connsiteY34" fmla="*/ 428625 h 1066800"/>
                <a:gd name="connsiteX35" fmla="*/ 1333500 w 1423987"/>
                <a:gd name="connsiteY35" fmla="*/ 428625 h 1066800"/>
                <a:gd name="connsiteX36" fmla="*/ 1423987 w 1423987"/>
                <a:gd name="connsiteY36" fmla="*/ 428625 h 1066800"/>
                <a:gd name="connsiteX37" fmla="*/ 1366837 w 1423987"/>
                <a:gd name="connsiteY37" fmla="*/ 476250 h 1066800"/>
                <a:gd name="connsiteX38" fmla="*/ 1362075 w 1423987"/>
                <a:gd name="connsiteY38" fmla="*/ 509587 h 1066800"/>
                <a:gd name="connsiteX39" fmla="*/ 1381125 w 1423987"/>
                <a:gd name="connsiteY39" fmla="*/ 552450 h 1066800"/>
                <a:gd name="connsiteX40" fmla="*/ 1352550 w 1423987"/>
                <a:gd name="connsiteY40" fmla="*/ 709612 h 1066800"/>
                <a:gd name="connsiteX41" fmla="*/ 1338262 w 1423987"/>
                <a:gd name="connsiteY41" fmla="*/ 771525 h 1066800"/>
                <a:gd name="connsiteX42" fmla="*/ 1333500 w 1423987"/>
                <a:gd name="connsiteY42" fmla="*/ 857250 h 1066800"/>
                <a:gd name="connsiteX43" fmla="*/ 1257300 w 1423987"/>
                <a:gd name="connsiteY43" fmla="*/ 833437 h 1066800"/>
                <a:gd name="connsiteX44" fmla="*/ 1185862 w 1423987"/>
                <a:gd name="connsiteY44" fmla="*/ 828675 h 1066800"/>
                <a:gd name="connsiteX45" fmla="*/ 1147762 w 1423987"/>
                <a:gd name="connsiteY45" fmla="*/ 866775 h 1066800"/>
                <a:gd name="connsiteX46" fmla="*/ 1066800 w 1423987"/>
                <a:gd name="connsiteY46" fmla="*/ 862012 h 1066800"/>
                <a:gd name="connsiteX47" fmla="*/ 1076325 w 1423987"/>
                <a:gd name="connsiteY47" fmla="*/ 904875 h 1066800"/>
                <a:gd name="connsiteX48" fmla="*/ 1042987 w 1423987"/>
                <a:gd name="connsiteY48" fmla="*/ 938212 h 1066800"/>
                <a:gd name="connsiteX49" fmla="*/ 962025 w 1423987"/>
                <a:gd name="connsiteY49" fmla="*/ 990600 h 1066800"/>
                <a:gd name="connsiteX50" fmla="*/ 895350 w 1423987"/>
                <a:gd name="connsiteY50" fmla="*/ 1028700 h 1066800"/>
                <a:gd name="connsiteX51" fmla="*/ 823912 w 1423987"/>
                <a:gd name="connsiteY51" fmla="*/ 1028700 h 1066800"/>
                <a:gd name="connsiteX52" fmla="*/ 809625 w 1423987"/>
                <a:gd name="connsiteY52" fmla="*/ 1066800 h 1066800"/>
                <a:gd name="connsiteX53" fmla="*/ 728662 w 1423987"/>
                <a:gd name="connsiteY53" fmla="*/ 1014412 h 1066800"/>
                <a:gd name="connsiteX54" fmla="*/ 728662 w 1423987"/>
                <a:gd name="connsiteY54" fmla="*/ 1014412 h 1066800"/>
                <a:gd name="connsiteX55" fmla="*/ 719137 w 1423987"/>
                <a:gd name="connsiteY55" fmla="*/ 919162 h 1066800"/>
                <a:gd name="connsiteX56" fmla="*/ 676275 w 1423987"/>
                <a:gd name="connsiteY56" fmla="*/ 900112 h 1066800"/>
                <a:gd name="connsiteX57" fmla="*/ 619125 w 1423987"/>
                <a:gd name="connsiteY57" fmla="*/ 938212 h 1066800"/>
                <a:gd name="connsiteX58" fmla="*/ 547687 w 1423987"/>
                <a:gd name="connsiteY58" fmla="*/ 942975 h 1066800"/>
                <a:gd name="connsiteX59" fmla="*/ 476250 w 1423987"/>
                <a:gd name="connsiteY59" fmla="*/ 928687 h 1066800"/>
                <a:gd name="connsiteX60" fmla="*/ 409575 w 1423987"/>
                <a:gd name="connsiteY60" fmla="*/ 900112 h 1066800"/>
                <a:gd name="connsiteX61" fmla="*/ 376237 w 1423987"/>
                <a:gd name="connsiteY61" fmla="*/ 876300 h 1066800"/>
                <a:gd name="connsiteX62" fmla="*/ 304800 w 1423987"/>
                <a:gd name="connsiteY62" fmla="*/ 866775 h 1066800"/>
                <a:gd name="connsiteX63" fmla="*/ 233362 w 1423987"/>
                <a:gd name="connsiteY63" fmla="*/ 823912 h 1066800"/>
                <a:gd name="connsiteX64" fmla="*/ 214312 w 1423987"/>
                <a:gd name="connsiteY64" fmla="*/ 757237 h 1066800"/>
                <a:gd name="connsiteX65" fmla="*/ 214312 w 1423987"/>
                <a:gd name="connsiteY65" fmla="*/ 700087 h 1066800"/>
                <a:gd name="connsiteX66" fmla="*/ 176212 w 1423987"/>
                <a:gd name="connsiteY66" fmla="*/ 642937 h 1066800"/>
                <a:gd name="connsiteX67" fmla="*/ 138112 w 1423987"/>
                <a:gd name="connsiteY67" fmla="*/ 666750 h 1066800"/>
                <a:gd name="connsiteX68" fmla="*/ 166687 w 1423987"/>
                <a:gd name="connsiteY68" fmla="*/ 733425 h 1066800"/>
                <a:gd name="connsiteX69" fmla="*/ 180975 w 1423987"/>
                <a:gd name="connsiteY69" fmla="*/ 771525 h 1066800"/>
                <a:gd name="connsiteX70" fmla="*/ 171450 w 1423987"/>
                <a:gd name="connsiteY70" fmla="*/ 857250 h 1066800"/>
                <a:gd name="connsiteX71" fmla="*/ 109537 w 1423987"/>
                <a:gd name="connsiteY71" fmla="*/ 762000 h 1066800"/>
                <a:gd name="connsiteX72" fmla="*/ 95250 w 1423987"/>
                <a:gd name="connsiteY72" fmla="*/ 719137 h 1066800"/>
                <a:gd name="connsiteX73" fmla="*/ 33337 w 1423987"/>
                <a:gd name="connsiteY73" fmla="*/ 66675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23987" h="1066800">
                  <a:moveTo>
                    <a:pt x="33337" y="666750"/>
                  </a:moveTo>
                  <a:lnTo>
                    <a:pt x="23812" y="595312"/>
                  </a:lnTo>
                  <a:lnTo>
                    <a:pt x="0" y="538162"/>
                  </a:lnTo>
                  <a:lnTo>
                    <a:pt x="38100" y="476250"/>
                  </a:lnTo>
                  <a:lnTo>
                    <a:pt x="85725" y="476250"/>
                  </a:lnTo>
                  <a:lnTo>
                    <a:pt x="209550" y="442912"/>
                  </a:lnTo>
                  <a:lnTo>
                    <a:pt x="347662" y="442912"/>
                  </a:lnTo>
                  <a:lnTo>
                    <a:pt x="438150" y="419100"/>
                  </a:lnTo>
                  <a:lnTo>
                    <a:pt x="461962" y="376237"/>
                  </a:lnTo>
                  <a:lnTo>
                    <a:pt x="557212" y="404812"/>
                  </a:lnTo>
                  <a:lnTo>
                    <a:pt x="614362" y="414337"/>
                  </a:lnTo>
                  <a:lnTo>
                    <a:pt x="633412" y="390525"/>
                  </a:lnTo>
                  <a:lnTo>
                    <a:pt x="685800" y="347662"/>
                  </a:lnTo>
                  <a:lnTo>
                    <a:pt x="695325" y="304800"/>
                  </a:lnTo>
                  <a:lnTo>
                    <a:pt x="733425" y="290512"/>
                  </a:lnTo>
                  <a:lnTo>
                    <a:pt x="771525" y="309562"/>
                  </a:lnTo>
                  <a:lnTo>
                    <a:pt x="800100" y="266700"/>
                  </a:lnTo>
                  <a:lnTo>
                    <a:pt x="785812" y="242887"/>
                  </a:lnTo>
                  <a:lnTo>
                    <a:pt x="757237" y="185737"/>
                  </a:lnTo>
                  <a:lnTo>
                    <a:pt x="723900" y="90487"/>
                  </a:lnTo>
                  <a:lnTo>
                    <a:pt x="747712" y="47625"/>
                  </a:lnTo>
                  <a:lnTo>
                    <a:pt x="747712" y="47625"/>
                  </a:lnTo>
                  <a:lnTo>
                    <a:pt x="900112" y="0"/>
                  </a:lnTo>
                  <a:lnTo>
                    <a:pt x="938212" y="19050"/>
                  </a:lnTo>
                  <a:lnTo>
                    <a:pt x="947737" y="42862"/>
                  </a:lnTo>
                  <a:lnTo>
                    <a:pt x="1066800" y="66675"/>
                  </a:lnTo>
                  <a:lnTo>
                    <a:pt x="1081087" y="109537"/>
                  </a:lnTo>
                  <a:lnTo>
                    <a:pt x="1076325" y="166687"/>
                  </a:lnTo>
                  <a:lnTo>
                    <a:pt x="1057275" y="180975"/>
                  </a:lnTo>
                  <a:lnTo>
                    <a:pt x="1057275" y="219075"/>
                  </a:lnTo>
                  <a:lnTo>
                    <a:pt x="1119187" y="204787"/>
                  </a:lnTo>
                  <a:lnTo>
                    <a:pt x="1143000" y="261937"/>
                  </a:lnTo>
                  <a:lnTo>
                    <a:pt x="1214437" y="271462"/>
                  </a:lnTo>
                  <a:lnTo>
                    <a:pt x="1195387" y="304800"/>
                  </a:lnTo>
                  <a:lnTo>
                    <a:pt x="1262062" y="428625"/>
                  </a:lnTo>
                  <a:lnTo>
                    <a:pt x="1333500" y="428625"/>
                  </a:lnTo>
                  <a:lnTo>
                    <a:pt x="1423987" y="428625"/>
                  </a:lnTo>
                  <a:lnTo>
                    <a:pt x="1366837" y="476250"/>
                  </a:lnTo>
                  <a:lnTo>
                    <a:pt x="1362075" y="509587"/>
                  </a:lnTo>
                  <a:lnTo>
                    <a:pt x="1381125" y="552450"/>
                  </a:lnTo>
                  <a:lnTo>
                    <a:pt x="1352550" y="709612"/>
                  </a:lnTo>
                  <a:lnTo>
                    <a:pt x="1338262" y="771525"/>
                  </a:lnTo>
                  <a:lnTo>
                    <a:pt x="1333500" y="857250"/>
                  </a:lnTo>
                  <a:lnTo>
                    <a:pt x="1257300" y="833437"/>
                  </a:lnTo>
                  <a:lnTo>
                    <a:pt x="1185862" y="828675"/>
                  </a:lnTo>
                  <a:lnTo>
                    <a:pt x="1147762" y="866775"/>
                  </a:lnTo>
                  <a:lnTo>
                    <a:pt x="1066800" y="862012"/>
                  </a:lnTo>
                  <a:lnTo>
                    <a:pt x="1076325" y="904875"/>
                  </a:lnTo>
                  <a:lnTo>
                    <a:pt x="1042987" y="938212"/>
                  </a:lnTo>
                  <a:lnTo>
                    <a:pt x="962025" y="990600"/>
                  </a:lnTo>
                  <a:lnTo>
                    <a:pt x="895350" y="1028700"/>
                  </a:lnTo>
                  <a:lnTo>
                    <a:pt x="823912" y="1028700"/>
                  </a:lnTo>
                  <a:lnTo>
                    <a:pt x="809625" y="1066800"/>
                  </a:lnTo>
                  <a:lnTo>
                    <a:pt x="728662" y="1014412"/>
                  </a:lnTo>
                  <a:lnTo>
                    <a:pt x="728662" y="1014412"/>
                  </a:lnTo>
                  <a:lnTo>
                    <a:pt x="719137" y="919162"/>
                  </a:lnTo>
                  <a:lnTo>
                    <a:pt x="676275" y="900112"/>
                  </a:lnTo>
                  <a:lnTo>
                    <a:pt x="619125" y="938212"/>
                  </a:lnTo>
                  <a:lnTo>
                    <a:pt x="547687" y="942975"/>
                  </a:lnTo>
                  <a:lnTo>
                    <a:pt x="476250" y="928687"/>
                  </a:lnTo>
                  <a:lnTo>
                    <a:pt x="409575" y="900112"/>
                  </a:lnTo>
                  <a:lnTo>
                    <a:pt x="376237" y="876300"/>
                  </a:lnTo>
                  <a:lnTo>
                    <a:pt x="304800" y="866775"/>
                  </a:lnTo>
                  <a:lnTo>
                    <a:pt x="233362" y="823912"/>
                  </a:lnTo>
                  <a:lnTo>
                    <a:pt x="214312" y="757237"/>
                  </a:lnTo>
                  <a:lnTo>
                    <a:pt x="214312" y="700087"/>
                  </a:lnTo>
                  <a:lnTo>
                    <a:pt x="176212" y="642937"/>
                  </a:lnTo>
                  <a:lnTo>
                    <a:pt x="138112" y="666750"/>
                  </a:lnTo>
                  <a:lnTo>
                    <a:pt x="166687" y="733425"/>
                  </a:lnTo>
                  <a:lnTo>
                    <a:pt x="180975" y="771525"/>
                  </a:lnTo>
                  <a:lnTo>
                    <a:pt x="171450" y="857250"/>
                  </a:lnTo>
                  <a:lnTo>
                    <a:pt x="109537" y="762000"/>
                  </a:lnTo>
                  <a:lnTo>
                    <a:pt x="95250" y="719137"/>
                  </a:lnTo>
                  <a:lnTo>
                    <a:pt x="33337" y="66675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237965" y="3967852"/>
              <a:ext cx="98522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Апастово</a:t>
              </a:r>
            </a:p>
          </p:txBody>
        </p:sp>
        <p:sp>
          <p:nvSpPr>
            <p:cNvPr id="283" name="Полилиния 282"/>
            <p:cNvSpPr/>
            <p:nvPr/>
          </p:nvSpPr>
          <p:spPr>
            <a:xfrm>
              <a:off x="831353" y="4270944"/>
              <a:ext cx="1045187" cy="981970"/>
            </a:xfrm>
            <a:custGeom>
              <a:avLst/>
              <a:gdLst>
                <a:gd name="connsiteX0" fmla="*/ 203200 w 1403350"/>
                <a:gd name="connsiteY0" fmla="*/ 412750 h 1409700"/>
                <a:gd name="connsiteX1" fmla="*/ 292100 w 1403350"/>
                <a:gd name="connsiteY1" fmla="*/ 406400 h 1409700"/>
                <a:gd name="connsiteX2" fmla="*/ 342900 w 1403350"/>
                <a:gd name="connsiteY2" fmla="*/ 381000 h 1409700"/>
                <a:gd name="connsiteX3" fmla="*/ 419100 w 1403350"/>
                <a:gd name="connsiteY3" fmla="*/ 381000 h 1409700"/>
                <a:gd name="connsiteX4" fmla="*/ 444500 w 1403350"/>
                <a:gd name="connsiteY4" fmla="*/ 368300 h 1409700"/>
                <a:gd name="connsiteX5" fmla="*/ 527050 w 1403350"/>
                <a:gd name="connsiteY5" fmla="*/ 425450 h 1409700"/>
                <a:gd name="connsiteX6" fmla="*/ 558800 w 1403350"/>
                <a:gd name="connsiteY6" fmla="*/ 425450 h 1409700"/>
                <a:gd name="connsiteX7" fmla="*/ 558800 w 1403350"/>
                <a:gd name="connsiteY7" fmla="*/ 355600 h 1409700"/>
                <a:gd name="connsiteX8" fmla="*/ 539750 w 1403350"/>
                <a:gd name="connsiteY8" fmla="*/ 279400 h 1409700"/>
                <a:gd name="connsiteX9" fmla="*/ 584200 w 1403350"/>
                <a:gd name="connsiteY9" fmla="*/ 241300 h 1409700"/>
                <a:gd name="connsiteX10" fmla="*/ 552450 w 1403350"/>
                <a:gd name="connsiteY10" fmla="*/ 177800 h 1409700"/>
                <a:gd name="connsiteX11" fmla="*/ 584200 w 1403350"/>
                <a:gd name="connsiteY11" fmla="*/ 133350 h 1409700"/>
                <a:gd name="connsiteX12" fmla="*/ 558800 w 1403350"/>
                <a:gd name="connsiteY12" fmla="*/ 57150 h 1409700"/>
                <a:gd name="connsiteX13" fmla="*/ 558800 w 1403350"/>
                <a:gd name="connsiteY13" fmla="*/ 0 h 1409700"/>
                <a:gd name="connsiteX14" fmla="*/ 558800 w 1403350"/>
                <a:gd name="connsiteY14" fmla="*/ 0 h 1409700"/>
                <a:gd name="connsiteX15" fmla="*/ 558800 w 1403350"/>
                <a:gd name="connsiteY15" fmla="*/ 0 h 1409700"/>
                <a:gd name="connsiteX16" fmla="*/ 615950 w 1403350"/>
                <a:gd name="connsiteY16" fmla="*/ 82550 h 1409700"/>
                <a:gd name="connsiteX17" fmla="*/ 647700 w 1403350"/>
                <a:gd name="connsiteY17" fmla="*/ 146050 h 1409700"/>
                <a:gd name="connsiteX18" fmla="*/ 679450 w 1403350"/>
                <a:gd name="connsiteY18" fmla="*/ 190500 h 1409700"/>
                <a:gd name="connsiteX19" fmla="*/ 730250 w 1403350"/>
                <a:gd name="connsiteY19" fmla="*/ 190500 h 1409700"/>
                <a:gd name="connsiteX20" fmla="*/ 806450 w 1403350"/>
                <a:gd name="connsiteY20" fmla="*/ 222250 h 1409700"/>
                <a:gd name="connsiteX21" fmla="*/ 882650 w 1403350"/>
                <a:gd name="connsiteY21" fmla="*/ 247650 h 1409700"/>
                <a:gd name="connsiteX22" fmla="*/ 958850 w 1403350"/>
                <a:gd name="connsiteY22" fmla="*/ 273050 h 1409700"/>
                <a:gd name="connsiteX23" fmla="*/ 1016000 w 1403350"/>
                <a:gd name="connsiteY23" fmla="*/ 279400 h 1409700"/>
                <a:gd name="connsiteX24" fmla="*/ 1066800 w 1403350"/>
                <a:gd name="connsiteY24" fmla="*/ 222250 h 1409700"/>
                <a:gd name="connsiteX25" fmla="*/ 1130300 w 1403350"/>
                <a:gd name="connsiteY25" fmla="*/ 234950 h 1409700"/>
                <a:gd name="connsiteX26" fmla="*/ 1143000 w 1403350"/>
                <a:gd name="connsiteY26" fmla="*/ 317500 h 1409700"/>
                <a:gd name="connsiteX27" fmla="*/ 1212850 w 1403350"/>
                <a:gd name="connsiteY27" fmla="*/ 374650 h 1409700"/>
                <a:gd name="connsiteX28" fmla="*/ 1244600 w 1403350"/>
                <a:gd name="connsiteY28" fmla="*/ 457200 h 1409700"/>
                <a:gd name="connsiteX29" fmla="*/ 1276350 w 1403350"/>
                <a:gd name="connsiteY29" fmla="*/ 469900 h 1409700"/>
                <a:gd name="connsiteX30" fmla="*/ 1289050 w 1403350"/>
                <a:gd name="connsiteY30" fmla="*/ 539750 h 1409700"/>
                <a:gd name="connsiteX31" fmla="*/ 1289050 w 1403350"/>
                <a:gd name="connsiteY31" fmla="*/ 539750 h 1409700"/>
                <a:gd name="connsiteX32" fmla="*/ 1238250 w 1403350"/>
                <a:gd name="connsiteY32" fmla="*/ 565150 h 1409700"/>
                <a:gd name="connsiteX33" fmla="*/ 1212850 w 1403350"/>
                <a:gd name="connsiteY33" fmla="*/ 666750 h 1409700"/>
                <a:gd name="connsiteX34" fmla="*/ 1123950 w 1403350"/>
                <a:gd name="connsiteY34" fmla="*/ 711200 h 1409700"/>
                <a:gd name="connsiteX35" fmla="*/ 1111250 w 1403350"/>
                <a:gd name="connsiteY35" fmla="*/ 755650 h 1409700"/>
                <a:gd name="connsiteX36" fmla="*/ 1149350 w 1403350"/>
                <a:gd name="connsiteY36" fmla="*/ 863600 h 1409700"/>
                <a:gd name="connsiteX37" fmla="*/ 1219200 w 1403350"/>
                <a:gd name="connsiteY37" fmla="*/ 857250 h 1409700"/>
                <a:gd name="connsiteX38" fmla="*/ 1238250 w 1403350"/>
                <a:gd name="connsiteY38" fmla="*/ 787400 h 1409700"/>
                <a:gd name="connsiteX39" fmla="*/ 1289050 w 1403350"/>
                <a:gd name="connsiteY39" fmla="*/ 793750 h 1409700"/>
                <a:gd name="connsiteX40" fmla="*/ 1397000 w 1403350"/>
                <a:gd name="connsiteY40" fmla="*/ 876300 h 1409700"/>
                <a:gd name="connsiteX41" fmla="*/ 1403350 w 1403350"/>
                <a:gd name="connsiteY41" fmla="*/ 1047750 h 1409700"/>
                <a:gd name="connsiteX42" fmla="*/ 1358900 w 1403350"/>
                <a:gd name="connsiteY42" fmla="*/ 1047750 h 1409700"/>
                <a:gd name="connsiteX43" fmla="*/ 1149350 w 1403350"/>
                <a:gd name="connsiteY43" fmla="*/ 1098550 h 1409700"/>
                <a:gd name="connsiteX44" fmla="*/ 1104900 w 1403350"/>
                <a:gd name="connsiteY44" fmla="*/ 1212850 h 1409700"/>
                <a:gd name="connsiteX45" fmla="*/ 933450 w 1403350"/>
                <a:gd name="connsiteY45" fmla="*/ 1384300 h 1409700"/>
                <a:gd name="connsiteX46" fmla="*/ 850900 w 1403350"/>
                <a:gd name="connsiteY46" fmla="*/ 1397000 h 1409700"/>
                <a:gd name="connsiteX47" fmla="*/ 762000 w 1403350"/>
                <a:gd name="connsiteY47" fmla="*/ 1409700 h 1409700"/>
                <a:gd name="connsiteX48" fmla="*/ 660400 w 1403350"/>
                <a:gd name="connsiteY48" fmla="*/ 1409700 h 1409700"/>
                <a:gd name="connsiteX49" fmla="*/ 609600 w 1403350"/>
                <a:gd name="connsiteY49" fmla="*/ 1390650 h 1409700"/>
                <a:gd name="connsiteX50" fmla="*/ 577850 w 1403350"/>
                <a:gd name="connsiteY50" fmla="*/ 1320800 h 1409700"/>
                <a:gd name="connsiteX51" fmla="*/ 539750 w 1403350"/>
                <a:gd name="connsiteY51" fmla="*/ 1320800 h 1409700"/>
                <a:gd name="connsiteX52" fmla="*/ 527050 w 1403350"/>
                <a:gd name="connsiteY52" fmla="*/ 1352550 h 1409700"/>
                <a:gd name="connsiteX53" fmla="*/ 495300 w 1403350"/>
                <a:gd name="connsiteY53" fmla="*/ 1282700 h 1409700"/>
                <a:gd name="connsiteX54" fmla="*/ 546100 w 1403350"/>
                <a:gd name="connsiteY54" fmla="*/ 1238250 h 1409700"/>
                <a:gd name="connsiteX55" fmla="*/ 539750 w 1403350"/>
                <a:gd name="connsiteY55" fmla="*/ 1193800 h 1409700"/>
                <a:gd name="connsiteX56" fmla="*/ 444500 w 1403350"/>
                <a:gd name="connsiteY56" fmla="*/ 1168400 h 1409700"/>
                <a:gd name="connsiteX57" fmla="*/ 342900 w 1403350"/>
                <a:gd name="connsiteY57" fmla="*/ 1168400 h 1409700"/>
                <a:gd name="connsiteX58" fmla="*/ 228600 w 1403350"/>
                <a:gd name="connsiteY58" fmla="*/ 1130300 h 1409700"/>
                <a:gd name="connsiteX59" fmla="*/ 120650 w 1403350"/>
                <a:gd name="connsiteY59" fmla="*/ 1111250 h 1409700"/>
                <a:gd name="connsiteX60" fmla="*/ 63500 w 1403350"/>
                <a:gd name="connsiteY60" fmla="*/ 1111250 h 1409700"/>
                <a:gd name="connsiteX61" fmla="*/ 19050 w 1403350"/>
                <a:gd name="connsiteY61" fmla="*/ 1003300 h 1409700"/>
                <a:gd name="connsiteX62" fmla="*/ 57150 w 1403350"/>
                <a:gd name="connsiteY62" fmla="*/ 946150 h 1409700"/>
                <a:gd name="connsiteX63" fmla="*/ 57150 w 1403350"/>
                <a:gd name="connsiteY63" fmla="*/ 882650 h 1409700"/>
                <a:gd name="connsiteX64" fmla="*/ 0 w 1403350"/>
                <a:gd name="connsiteY64" fmla="*/ 844550 h 1409700"/>
                <a:gd name="connsiteX65" fmla="*/ 57150 w 1403350"/>
                <a:gd name="connsiteY65" fmla="*/ 781050 h 1409700"/>
                <a:gd name="connsiteX66" fmla="*/ 107950 w 1403350"/>
                <a:gd name="connsiteY66" fmla="*/ 755650 h 1409700"/>
                <a:gd name="connsiteX67" fmla="*/ 184150 w 1403350"/>
                <a:gd name="connsiteY67" fmla="*/ 806450 h 1409700"/>
                <a:gd name="connsiteX68" fmla="*/ 266700 w 1403350"/>
                <a:gd name="connsiteY68" fmla="*/ 781050 h 1409700"/>
                <a:gd name="connsiteX69" fmla="*/ 342900 w 1403350"/>
                <a:gd name="connsiteY69" fmla="*/ 774700 h 1409700"/>
                <a:gd name="connsiteX70" fmla="*/ 406400 w 1403350"/>
                <a:gd name="connsiteY70" fmla="*/ 768350 h 1409700"/>
                <a:gd name="connsiteX71" fmla="*/ 450850 w 1403350"/>
                <a:gd name="connsiteY71" fmla="*/ 685800 h 1409700"/>
                <a:gd name="connsiteX72" fmla="*/ 450850 w 1403350"/>
                <a:gd name="connsiteY72" fmla="*/ 596900 h 1409700"/>
                <a:gd name="connsiteX73" fmla="*/ 438150 w 1403350"/>
                <a:gd name="connsiteY73" fmla="*/ 546100 h 1409700"/>
                <a:gd name="connsiteX74" fmla="*/ 304800 w 1403350"/>
                <a:gd name="connsiteY74" fmla="*/ 495300 h 1409700"/>
                <a:gd name="connsiteX75" fmla="*/ 260350 w 1403350"/>
                <a:gd name="connsiteY75" fmla="*/ 584200 h 1409700"/>
                <a:gd name="connsiteX76" fmla="*/ 260350 w 1403350"/>
                <a:gd name="connsiteY76" fmla="*/ 584200 h 1409700"/>
                <a:gd name="connsiteX77" fmla="*/ 203200 w 1403350"/>
                <a:gd name="connsiteY77" fmla="*/ 4127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403350" h="1409700">
                  <a:moveTo>
                    <a:pt x="203200" y="412750"/>
                  </a:moveTo>
                  <a:lnTo>
                    <a:pt x="292100" y="406400"/>
                  </a:lnTo>
                  <a:lnTo>
                    <a:pt x="342900" y="381000"/>
                  </a:lnTo>
                  <a:lnTo>
                    <a:pt x="419100" y="381000"/>
                  </a:lnTo>
                  <a:lnTo>
                    <a:pt x="444500" y="368300"/>
                  </a:lnTo>
                  <a:lnTo>
                    <a:pt x="527050" y="425450"/>
                  </a:lnTo>
                  <a:lnTo>
                    <a:pt x="558800" y="425450"/>
                  </a:lnTo>
                  <a:lnTo>
                    <a:pt x="558800" y="355600"/>
                  </a:lnTo>
                  <a:lnTo>
                    <a:pt x="539750" y="279400"/>
                  </a:lnTo>
                  <a:lnTo>
                    <a:pt x="584200" y="241300"/>
                  </a:lnTo>
                  <a:lnTo>
                    <a:pt x="552450" y="177800"/>
                  </a:lnTo>
                  <a:lnTo>
                    <a:pt x="584200" y="133350"/>
                  </a:lnTo>
                  <a:lnTo>
                    <a:pt x="558800" y="5715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615950" y="82550"/>
                  </a:lnTo>
                  <a:lnTo>
                    <a:pt x="647700" y="146050"/>
                  </a:lnTo>
                  <a:lnTo>
                    <a:pt x="679450" y="190500"/>
                  </a:lnTo>
                  <a:lnTo>
                    <a:pt x="730250" y="190500"/>
                  </a:lnTo>
                  <a:lnTo>
                    <a:pt x="806450" y="222250"/>
                  </a:lnTo>
                  <a:lnTo>
                    <a:pt x="882650" y="247650"/>
                  </a:lnTo>
                  <a:lnTo>
                    <a:pt x="958850" y="273050"/>
                  </a:lnTo>
                  <a:lnTo>
                    <a:pt x="1016000" y="279400"/>
                  </a:lnTo>
                  <a:lnTo>
                    <a:pt x="1066800" y="222250"/>
                  </a:lnTo>
                  <a:lnTo>
                    <a:pt x="1130300" y="234950"/>
                  </a:lnTo>
                  <a:lnTo>
                    <a:pt x="1143000" y="317500"/>
                  </a:lnTo>
                  <a:lnTo>
                    <a:pt x="1212850" y="374650"/>
                  </a:lnTo>
                  <a:lnTo>
                    <a:pt x="1244600" y="457200"/>
                  </a:lnTo>
                  <a:lnTo>
                    <a:pt x="1276350" y="469900"/>
                  </a:lnTo>
                  <a:lnTo>
                    <a:pt x="1289050" y="539750"/>
                  </a:lnTo>
                  <a:lnTo>
                    <a:pt x="1289050" y="539750"/>
                  </a:lnTo>
                  <a:lnTo>
                    <a:pt x="1238250" y="565150"/>
                  </a:lnTo>
                  <a:lnTo>
                    <a:pt x="1212850" y="666750"/>
                  </a:lnTo>
                  <a:lnTo>
                    <a:pt x="1123950" y="711200"/>
                  </a:lnTo>
                  <a:lnTo>
                    <a:pt x="1111250" y="755650"/>
                  </a:lnTo>
                  <a:lnTo>
                    <a:pt x="1149350" y="863600"/>
                  </a:lnTo>
                  <a:lnTo>
                    <a:pt x="1219200" y="857250"/>
                  </a:lnTo>
                  <a:lnTo>
                    <a:pt x="1238250" y="787400"/>
                  </a:lnTo>
                  <a:lnTo>
                    <a:pt x="1289050" y="793750"/>
                  </a:lnTo>
                  <a:lnTo>
                    <a:pt x="1397000" y="876300"/>
                  </a:lnTo>
                  <a:lnTo>
                    <a:pt x="1403350" y="1047750"/>
                  </a:lnTo>
                  <a:lnTo>
                    <a:pt x="1358900" y="1047750"/>
                  </a:lnTo>
                  <a:lnTo>
                    <a:pt x="1149350" y="1098550"/>
                  </a:lnTo>
                  <a:lnTo>
                    <a:pt x="1104900" y="1212850"/>
                  </a:lnTo>
                  <a:lnTo>
                    <a:pt x="933450" y="1384300"/>
                  </a:lnTo>
                  <a:lnTo>
                    <a:pt x="850900" y="1397000"/>
                  </a:lnTo>
                  <a:lnTo>
                    <a:pt x="762000" y="1409700"/>
                  </a:lnTo>
                  <a:lnTo>
                    <a:pt x="660400" y="1409700"/>
                  </a:lnTo>
                  <a:lnTo>
                    <a:pt x="609600" y="1390650"/>
                  </a:lnTo>
                  <a:lnTo>
                    <a:pt x="577850" y="1320800"/>
                  </a:lnTo>
                  <a:lnTo>
                    <a:pt x="539750" y="1320800"/>
                  </a:lnTo>
                  <a:lnTo>
                    <a:pt x="527050" y="1352550"/>
                  </a:lnTo>
                  <a:lnTo>
                    <a:pt x="495300" y="1282700"/>
                  </a:lnTo>
                  <a:lnTo>
                    <a:pt x="546100" y="1238250"/>
                  </a:lnTo>
                  <a:lnTo>
                    <a:pt x="539750" y="1193800"/>
                  </a:lnTo>
                  <a:lnTo>
                    <a:pt x="444500" y="1168400"/>
                  </a:lnTo>
                  <a:lnTo>
                    <a:pt x="342900" y="1168400"/>
                  </a:lnTo>
                  <a:lnTo>
                    <a:pt x="228600" y="1130300"/>
                  </a:lnTo>
                  <a:lnTo>
                    <a:pt x="120650" y="1111250"/>
                  </a:lnTo>
                  <a:lnTo>
                    <a:pt x="63500" y="1111250"/>
                  </a:lnTo>
                  <a:lnTo>
                    <a:pt x="19050" y="1003300"/>
                  </a:lnTo>
                  <a:lnTo>
                    <a:pt x="57150" y="946150"/>
                  </a:lnTo>
                  <a:lnTo>
                    <a:pt x="57150" y="882650"/>
                  </a:lnTo>
                  <a:lnTo>
                    <a:pt x="0" y="844550"/>
                  </a:lnTo>
                  <a:lnTo>
                    <a:pt x="57150" y="781050"/>
                  </a:lnTo>
                  <a:lnTo>
                    <a:pt x="107950" y="755650"/>
                  </a:lnTo>
                  <a:lnTo>
                    <a:pt x="184150" y="806450"/>
                  </a:lnTo>
                  <a:lnTo>
                    <a:pt x="266700" y="781050"/>
                  </a:lnTo>
                  <a:lnTo>
                    <a:pt x="342900" y="774700"/>
                  </a:lnTo>
                  <a:lnTo>
                    <a:pt x="406400" y="768350"/>
                  </a:lnTo>
                  <a:lnTo>
                    <a:pt x="450850" y="685800"/>
                  </a:lnTo>
                  <a:lnTo>
                    <a:pt x="450850" y="596900"/>
                  </a:lnTo>
                  <a:lnTo>
                    <a:pt x="438150" y="546100"/>
                  </a:lnTo>
                  <a:lnTo>
                    <a:pt x="304800" y="495300"/>
                  </a:lnTo>
                  <a:lnTo>
                    <a:pt x="260350" y="584200"/>
                  </a:lnTo>
                  <a:lnTo>
                    <a:pt x="260350" y="584200"/>
                  </a:lnTo>
                  <a:lnTo>
                    <a:pt x="203200" y="412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4" name="Полилиния 283"/>
            <p:cNvSpPr/>
            <p:nvPr/>
          </p:nvSpPr>
          <p:spPr>
            <a:xfrm>
              <a:off x="202348" y="4930022"/>
              <a:ext cx="1045187" cy="791769"/>
            </a:xfrm>
            <a:custGeom>
              <a:avLst/>
              <a:gdLst>
                <a:gd name="connsiteX0" fmla="*/ 927100 w 1403350"/>
                <a:gd name="connsiteY0" fmla="*/ 165100 h 1136650"/>
                <a:gd name="connsiteX1" fmla="*/ 1003300 w 1403350"/>
                <a:gd name="connsiteY1" fmla="*/ 158750 h 1136650"/>
                <a:gd name="connsiteX2" fmla="*/ 1054100 w 1403350"/>
                <a:gd name="connsiteY2" fmla="*/ 177800 h 1136650"/>
                <a:gd name="connsiteX3" fmla="*/ 1162050 w 1403350"/>
                <a:gd name="connsiteY3" fmla="*/ 222250 h 1136650"/>
                <a:gd name="connsiteX4" fmla="*/ 1193800 w 1403350"/>
                <a:gd name="connsiteY4" fmla="*/ 241300 h 1136650"/>
                <a:gd name="connsiteX5" fmla="*/ 1257300 w 1403350"/>
                <a:gd name="connsiteY5" fmla="*/ 215900 h 1136650"/>
                <a:gd name="connsiteX6" fmla="*/ 1384300 w 1403350"/>
                <a:gd name="connsiteY6" fmla="*/ 234950 h 1136650"/>
                <a:gd name="connsiteX7" fmla="*/ 1397000 w 1403350"/>
                <a:gd name="connsiteY7" fmla="*/ 298450 h 1136650"/>
                <a:gd name="connsiteX8" fmla="*/ 1327150 w 1403350"/>
                <a:gd name="connsiteY8" fmla="*/ 330200 h 1136650"/>
                <a:gd name="connsiteX9" fmla="*/ 1397000 w 1403350"/>
                <a:gd name="connsiteY9" fmla="*/ 393700 h 1136650"/>
                <a:gd name="connsiteX10" fmla="*/ 1403350 w 1403350"/>
                <a:gd name="connsiteY10" fmla="*/ 463550 h 1136650"/>
                <a:gd name="connsiteX11" fmla="*/ 1384300 w 1403350"/>
                <a:gd name="connsiteY11" fmla="*/ 527050 h 1136650"/>
                <a:gd name="connsiteX12" fmla="*/ 1384300 w 1403350"/>
                <a:gd name="connsiteY12" fmla="*/ 527050 h 1136650"/>
                <a:gd name="connsiteX13" fmla="*/ 1308100 w 1403350"/>
                <a:gd name="connsiteY13" fmla="*/ 482600 h 1136650"/>
                <a:gd name="connsiteX14" fmla="*/ 1238250 w 1403350"/>
                <a:gd name="connsiteY14" fmla="*/ 508000 h 1136650"/>
                <a:gd name="connsiteX15" fmla="*/ 1162050 w 1403350"/>
                <a:gd name="connsiteY15" fmla="*/ 476250 h 1136650"/>
                <a:gd name="connsiteX16" fmla="*/ 1092200 w 1403350"/>
                <a:gd name="connsiteY16" fmla="*/ 514350 h 1136650"/>
                <a:gd name="connsiteX17" fmla="*/ 1066800 w 1403350"/>
                <a:gd name="connsiteY17" fmla="*/ 552450 h 1136650"/>
                <a:gd name="connsiteX18" fmla="*/ 1092200 w 1403350"/>
                <a:gd name="connsiteY18" fmla="*/ 622300 h 1136650"/>
                <a:gd name="connsiteX19" fmla="*/ 1092200 w 1403350"/>
                <a:gd name="connsiteY19" fmla="*/ 673100 h 1136650"/>
                <a:gd name="connsiteX20" fmla="*/ 1009650 w 1403350"/>
                <a:gd name="connsiteY20" fmla="*/ 698500 h 1136650"/>
                <a:gd name="connsiteX21" fmla="*/ 958850 w 1403350"/>
                <a:gd name="connsiteY21" fmla="*/ 692150 h 1136650"/>
                <a:gd name="connsiteX22" fmla="*/ 920750 w 1403350"/>
                <a:gd name="connsiteY22" fmla="*/ 647700 h 1136650"/>
                <a:gd name="connsiteX23" fmla="*/ 952500 w 1403350"/>
                <a:gd name="connsiteY23" fmla="*/ 603250 h 1136650"/>
                <a:gd name="connsiteX24" fmla="*/ 952500 w 1403350"/>
                <a:gd name="connsiteY24" fmla="*/ 552450 h 1136650"/>
                <a:gd name="connsiteX25" fmla="*/ 933450 w 1403350"/>
                <a:gd name="connsiteY25" fmla="*/ 469900 h 1136650"/>
                <a:gd name="connsiteX26" fmla="*/ 876300 w 1403350"/>
                <a:gd name="connsiteY26" fmla="*/ 444500 h 1136650"/>
                <a:gd name="connsiteX27" fmla="*/ 768350 w 1403350"/>
                <a:gd name="connsiteY27" fmla="*/ 438150 h 1136650"/>
                <a:gd name="connsiteX28" fmla="*/ 742950 w 1403350"/>
                <a:gd name="connsiteY28" fmla="*/ 438150 h 1136650"/>
                <a:gd name="connsiteX29" fmla="*/ 723900 w 1403350"/>
                <a:gd name="connsiteY29" fmla="*/ 527050 h 1136650"/>
                <a:gd name="connsiteX30" fmla="*/ 723900 w 1403350"/>
                <a:gd name="connsiteY30" fmla="*/ 590550 h 1136650"/>
                <a:gd name="connsiteX31" fmla="*/ 723900 w 1403350"/>
                <a:gd name="connsiteY31" fmla="*/ 654050 h 1136650"/>
                <a:gd name="connsiteX32" fmla="*/ 596900 w 1403350"/>
                <a:gd name="connsiteY32" fmla="*/ 787400 h 1136650"/>
                <a:gd name="connsiteX33" fmla="*/ 603250 w 1403350"/>
                <a:gd name="connsiteY33" fmla="*/ 844550 h 1136650"/>
                <a:gd name="connsiteX34" fmla="*/ 590550 w 1403350"/>
                <a:gd name="connsiteY34" fmla="*/ 933450 h 1136650"/>
                <a:gd name="connsiteX35" fmla="*/ 508000 w 1403350"/>
                <a:gd name="connsiteY35" fmla="*/ 1003300 h 1136650"/>
                <a:gd name="connsiteX36" fmla="*/ 412750 w 1403350"/>
                <a:gd name="connsiteY36" fmla="*/ 1003300 h 1136650"/>
                <a:gd name="connsiteX37" fmla="*/ 336550 w 1403350"/>
                <a:gd name="connsiteY37" fmla="*/ 946150 h 1136650"/>
                <a:gd name="connsiteX38" fmla="*/ 304800 w 1403350"/>
                <a:gd name="connsiteY38" fmla="*/ 939800 h 1136650"/>
                <a:gd name="connsiteX39" fmla="*/ 260350 w 1403350"/>
                <a:gd name="connsiteY39" fmla="*/ 965200 h 1136650"/>
                <a:gd name="connsiteX40" fmla="*/ 260350 w 1403350"/>
                <a:gd name="connsiteY40" fmla="*/ 1035050 h 1136650"/>
                <a:gd name="connsiteX41" fmla="*/ 254000 w 1403350"/>
                <a:gd name="connsiteY41" fmla="*/ 1092200 h 1136650"/>
                <a:gd name="connsiteX42" fmla="*/ 215900 w 1403350"/>
                <a:gd name="connsiteY42" fmla="*/ 1136650 h 1136650"/>
                <a:gd name="connsiteX43" fmla="*/ 158750 w 1403350"/>
                <a:gd name="connsiteY43" fmla="*/ 1003300 h 1136650"/>
                <a:gd name="connsiteX44" fmla="*/ 120650 w 1403350"/>
                <a:gd name="connsiteY44" fmla="*/ 857250 h 1136650"/>
                <a:gd name="connsiteX45" fmla="*/ 127000 w 1403350"/>
                <a:gd name="connsiteY45" fmla="*/ 749300 h 1136650"/>
                <a:gd name="connsiteX46" fmla="*/ 215900 w 1403350"/>
                <a:gd name="connsiteY46" fmla="*/ 704850 h 1136650"/>
                <a:gd name="connsiteX47" fmla="*/ 184150 w 1403350"/>
                <a:gd name="connsiteY47" fmla="*/ 666750 h 1136650"/>
                <a:gd name="connsiteX48" fmla="*/ 158750 w 1403350"/>
                <a:gd name="connsiteY48" fmla="*/ 641350 h 1136650"/>
                <a:gd name="connsiteX49" fmla="*/ 177800 w 1403350"/>
                <a:gd name="connsiteY49" fmla="*/ 565150 h 1136650"/>
                <a:gd name="connsiteX50" fmla="*/ 158750 w 1403350"/>
                <a:gd name="connsiteY50" fmla="*/ 539750 h 1136650"/>
                <a:gd name="connsiteX51" fmla="*/ 120650 w 1403350"/>
                <a:gd name="connsiteY51" fmla="*/ 571500 h 1136650"/>
                <a:gd name="connsiteX52" fmla="*/ 63500 w 1403350"/>
                <a:gd name="connsiteY52" fmla="*/ 603250 h 1136650"/>
                <a:gd name="connsiteX53" fmla="*/ 19050 w 1403350"/>
                <a:gd name="connsiteY53" fmla="*/ 635000 h 1136650"/>
                <a:gd name="connsiteX54" fmla="*/ 0 w 1403350"/>
                <a:gd name="connsiteY54" fmla="*/ 577850 h 1136650"/>
                <a:gd name="connsiteX55" fmla="*/ 12700 w 1403350"/>
                <a:gd name="connsiteY55" fmla="*/ 527050 h 1136650"/>
                <a:gd name="connsiteX56" fmla="*/ 38100 w 1403350"/>
                <a:gd name="connsiteY56" fmla="*/ 476250 h 1136650"/>
                <a:gd name="connsiteX57" fmla="*/ 133350 w 1403350"/>
                <a:gd name="connsiteY57" fmla="*/ 431800 h 1136650"/>
                <a:gd name="connsiteX58" fmla="*/ 209550 w 1403350"/>
                <a:gd name="connsiteY58" fmla="*/ 387350 h 1136650"/>
                <a:gd name="connsiteX59" fmla="*/ 234950 w 1403350"/>
                <a:gd name="connsiteY59" fmla="*/ 368300 h 1136650"/>
                <a:gd name="connsiteX60" fmla="*/ 177800 w 1403350"/>
                <a:gd name="connsiteY60" fmla="*/ 355600 h 1136650"/>
                <a:gd name="connsiteX61" fmla="*/ 158750 w 1403350"/>
                <a:gd name="connsiteY61" fmla="*/ 323850 h 1136650"/>
                <a:gd name="connsiteX62" fmla="*/ 158750 w 1403350"/>
                <a:gd name="connsiteY62" fmla="*/ 228600 h 1136650"/>
                <a:gd name="connsiteX63" fmla="*/ 171450 w 1403350"/>
                <a:gd name="connsiteY63" fmla="*/ 190500 h 1136650"/>
                <a:gd name="connsiteX64" fmla="*/ 215900 w 1403350"/>
                <a:gd name="connsiteY64" fmla="*/ 133350 h 1136650"/>
                <a:gd name="connsiteX65" fmla="*/ 215900 w 1403350"/>
                <a:gd name="connsiteY65" fmla="*/ 133350 h 1136650"/>
                <a:gd name="connsiteX66" fmla="*/ 215900 w 1403350"/>
                <a:gd name="connsiteY66" fmla="*/ 57150 h 1136650"/>
                <a:gd name="connsiteX67" fmla="*/ 215900 w 1403350"/>
                <a:gd name="connsiteY67" fmla="*/ 12700 h 1136650"/>
                <a:gd name="connsiteX68" fmla="*/ 273050 w 1403350"/>
                <a:gd name="connsiteY68" fmla="*/ 0 h 1136650"/>
                <a:gd name="connsiteX69" fmla="*/ 279400 w 1403350"/>
                <a:gd name="connsiteY69" fmla="*/ 88900 h 1136650"/>
                <a:gd name="connsiteX70" fmla="*/ 342900 w 1403350"/>
                <a:gd name="connsiteY70" fmla="*/ 120650 h 1136650"/>
                <a:gd name="connsiteX71" fmla="*/ 419100 w 1403350"/>
                <a:gd name="connsiteY71" fmla="*/ 152400 h 1136650"/>
                <a:gd name="connsiteX72" fmla="*/ 514350 w 1403350"/>
                <a:gd name="connsiteY72" fmla="*/ 171450 h 1136650"/>
                <a:gd name="connsiteX73" fmla="*/ 577850 w 1403350"/>
                <a:gd name="connsiteY73" fmla="*/ 171450 h 1136650"/>
                <a:gd name="connsiteX74" fmla="*/ 628650 w 1403350"/>
                <a:gd name="connsiteY74" fmla="*/ 120650 h 1136650"/>
                <a:gd name="connsiteX75" fmla="*/ 666750 w 1403350"/>
                <a:gd name="connsiteY75" fmla="*/ 120650 h 1136650"/>
                <a:gd name="connsiteX76" fmla="*/ 723900 w 1403350"/>
                <a:gd name="connsiteY76" fmla="*/ 133350 h 1136650"/>
                <a:gd name="connsiteX77" fmla="*/ 749300 w 1403350"/>
                <a:gd name="connsiteY77" fmla="*/ 133350 h 1136650"/>
                <a:gd name="connsiteX78" fmla="*/ 736600 w 1403350"/>
                <a:gd name="connsiteY78" fmla="*/ 38100 h 1136650"/>
                <a:gd name="connsiteX79" fmla="*/ 768350 w 1403350"/>
                <a:gd name="connsiteY79" fmla="*/ 19050 h 1136650"/>
                <a:gd name="connsiteX80" fmla="*/ 831850 w 1403350"/>
                <a:gd name="connsiteY80" fmla="*/ 88900 h 1136650"/>
                <a:gd name="connsiteX81" fmla="*/ 857250 w 1403350"/>
                <a:gd name="connsiteY81" fmla="*/ 152400 h 1136650"/>
                <a:gd name="connsiteX82" fmla="*/ 882650 w 1403350"/>
                <a:gd name="connsiteY82" fmla="*/ 222250 h 1136650"/>
                <a:gd name="connsiteX83" fmla="*/ 927100 w 1403350"/>
                <a:gd name="connsiteY83" fmla="*/ 247650 h 1136650"/>
                <a:gd name="connsiteX84" fmla="*/ 927100 w 1403350"/>
                <a:gd name="connsiteY84" fmla="*/ 247650 h 1136650"/>
                <a:gd name="connsiteX85" fmla="*/ 927100 w 1403350"/>
                <a:gd name="connsiteY85" fmla="*/ 165100 h 1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03350" h="1136650">
                  <a:moveTo>
                    <a:pt x="927100" y="165100"/>
                  </a:moveTo>
                  <a:lnTo>
                    <a:pt x="1003300" y="158750"/>
                  </a:lnTo>
                  <a:lnTo>
                    <a:pt x="1054100" y="177800"/>
                  </a:lnTo>
                  <a:lnTo>
                    <a:pt x="1162050" y="222250"/>
                  </a:lnTo>
                  <a:lnTo>
                    <a:pt x="1193800" y="241300"/>
                  </a:lnTo>
                  <a:lnTo>
                    <a:pt x="1257300" y="215900"/>
                  </a:lnTo>
                  <a:lnTo>
                    <a:pt x="1384300" y="234950"/>
                  </a:lnTo>
                  <a:lnTo>
                    <a:pt x="1397000" y="298450"/>
                  </a:lnTo>
                  <a:lnTo>
                    <a:pt x="1327150" y="330200"/>
                  </a:lnTo>
                  <a:lnTo>
                    <a:pt x="1397000" y="393700"/>
                  </a:lnTo>
                  <a:lnTo>
                    <a:pt x="1403350" y="463550"/>
                  </a:lnTo>
                  <a:lnTo>
                    <a:pt x="1384300" y="527050"/>
                  </a:lnTo>
                  <a:lnTo>
                    <a:pt x="1384300" y="527050"/>
                  </a:lnTo>
                  <a:lnTo>
                    <a:pt x="1308100" y="482600"/>
                  </a:lnTo>
                  <a:lnTo>
                    <a:pt x="1238250" y="508000"/>
                  </a:lnTo>
                  <a:lnTo>
                    <a:pt x="1162050" y="476250"/>
                  </a:lnTo>
                  <a:lnTo>
                    <a:pt x="1092200" y="514350"/>
                  </a:lnTo>
                  <a:lnTo>
                    <a:pt x="1066800" y="552450"/>
                  </a:lnTo>
                  <a:lnTo>
                    <a:pt x="1092200" y="622300"/>
                  </a:lnTo>
                  <a:lnTo>
                    <a:pt x="1092200" y="673100"/>
                  </a:lnTo>
                  <a:lnTo>
                    <a:pt x="1009650" y="698500"/>
                  </a:lnTo>
                  <a:lnTo>
                    <a:pt x="958850" y="692150"/>
                  </a:lnTo>
                  <a:lnTo>
                    <a:pt x="920750" y="647700"/>
                  </a:lnTo>
                  <a:lnTo>
                    <a:pt x="952500" y="603250"/>
                  </a:lnTo>
                  <a:lnTo>
                    <a:pt x="952500" y="552450"/>
                  </a:lnTo>
                  <a:lnTo>
                    <a:pt x="933450" y="469900"/>
                  </a:lnTo>
                  <a:lnTo>
                    <a:pt x="876300" y="444500"/>
                  </a:lnTo>
                  <a:lnTo>
                    <a:pt x="768350" y="438150"/>
                  </a:lnTo>
                  <a:lnTo>
                    <a:pt x="742950" y="438150"/>
                  </a:lnTo>
                  <a:lnTo>
                    <a:pt x="723900" y="527050"/>
                  </a:lnTo>
                  <a:lnTo>
                    <a:pt x="723900" y="590550"/>
                  </a:lnTo>
                  <a:lnTo>
                    <a:pt x="723900" y="654050"/>
                  </a:lnTo>
                  <a:lnTo>
                    <a:pt x="596900" y="787400"/>
                  </a:lnTo>
                  <a:lnTo>
                    <a:pt x="603250" y="844550"/>
                  </a:lnTo>
                  <a:lnTo>
                    <a:pt x="590550" y="933450"/>
                  </a:lnTo>
                  <a:lnTo>
                    <a:pt x="508000" y="1003300"/>
                  </a:lnTo>
                  <a:lnTo>
                    <a:pt x="412750" y="1003300"/>
                  </a:lnTo>
                  <a:lnTo>
                    <a:pt x="336550" y="946150"/>
                  </a:lnTo>
                  <a:lnTo>
                    <a:pt x="304800" y="939800"/>
                  </a:lnTo>
                  <a:lnTo>
                    <a:pt x="260350" y="965200"/>
                  </a:lnTo>
                  <a:lnTo>
                    <a:pt x="260350" y="1035050"/>
                  </a:lnTo>
                  <a:lnTo>
                    <a:pt x="254000" y="1092200"/>
                  </a:lnTo>
                  <a:lnTo>
                    <a:pt x="215900" y="1136650"/>
                  </a:lnTo>
                  <a:lnTo>
                    <a:pt x="158750" y="1003300"/>
                  </a:lnTo>
                  <a:lnTo>
                    <a:pt x="120650" y="857250"/>
                  </a:lnTo>
                  <a:lnTo>
                    <a:pt x="127000" y="749300"/>
                  </a:lnTo>
                  <a:lnTo>
                    <a:pt x="215900" y="704850"/>
                  </a:lnTo>
                  <a:lnTo>
                    <a:pt x="184150" y="666750"/>
                  </a:lnTo>
                  <a:lnTo>
                    <a:pt x="158750" y="641350"/>
                  </a:lnTo>
                  <a:lnTo>
                    <a:pt x="177800" y="565150"/>
                  </a:lnTo>
                  <a:lnTo>
                    <a:pt x="158750" y="539750"/>
                  </a:lnTo>
                  <a:lnTo>
                    <a:pt x="120650" y="571500"/>
                  </a:lnTo>
                  <a:lnTo>
                    <a:pt x="63500" y="603250"/>
                  </a:lnTo>
                  <a:lnTo>
                    <a:pt x="19050" y="635000"/>
                  </a:lnTo>
                  <a:lnTo>
                    <a:pt x="0" y="577850"/>
                  </a:lnTo>
                  <a:lnTo>
                    <a:pt x="12700" y="527050"/>
                  </a:lnTo>
                  <a:lnTo>
                    <a:pt x="38100" y="476250"/>
                  </a:lnTo>
                  <a:lnTo>
                    <a:pt x="133350" y="431800"/>
                  </a:lnTo>
                  <a:lnTo>
                    <a:pt x="209550" y="387350"/>
                  </a:lnTo>
                  <a:lnTo>
                    <a:pt x="234950" y="368300"/>
                  </a:lnTo>
                  <a:lnTo>
                    <a:pt x="177800" y="355600"/>
                  </a:lnTo>
                  <a:lnTo>
                    <a:pt x="158750" y="323850"/>
                  </a:lnTo>
                  <a:lnTo>
                    <a:pt x="158750" y="228600"/>
                  </a:lnTo>
                  <a:lnTo>
                    <a:pt x="171450" y="190500"/>
                  </a:lnTo>
                  <a:lnTo>
                    <a:pt x="215900" y="133350"/>
                  </a:lnTo>
                  <a:lnTo>
                    <a:pt x="215900" y="133350"/>
                  </a:lnTo>
                  <a:lnTo>
                    <a:pt x="215900" y="57150"/>
                  </a:lnTo>
                  <a:lnTo>
                    <a:pt x="215900" y="12700"/>
                  </a:lnTo>
                  <a:lnTo>
                    <a:pt x="273050" y="0"/>
                  </a:lnTo>
                  <a:lnTo>
                    <a:pt x="279400" y="88900"/>
                  </a:lnTo>
                  <a:lnTo>
                    <a:pt x="342900" y="120650"/>
                  </a:lnTo>
                  <a:lnTo>
                    <a:pt x="419100" y="152400"/>
                  </a:lnTo>
                  <a:lnTo>
                    <a:pt x="514350" y="171450"/>
                  </a:lnTo>
                  <a:lnTo>
                    <a:pt x="577850" y="171450"/>
                  </a:lnTo>
                  <a:lnTo>
                    <a:pt x="628650" y="120650"/>
                  </a:lnTo>
                  <a:lnTo>
                    <a:pt x="666750" y="120650"/>
                  </a:lnTo>
                  <a:lnTo>
                    <a:pt x="723900" y="133350"/>
                  </a:lnTo>
                  <a:lnTo>
                    <a:pt x="749300" y="133350"/>
                  </a:lnTo>
                  <a:lnTo>
                    <a:pt x="736600" y="38100"/>
                  </a:lnTo>
                  <a:lnTo>
                    <a:pt x="768350" y="19050"/>
                  </a:lnTo>
                  <a:lnTo>
                    <a:pt x="831850" y="88900"/>
                  </a:lnTo>
                  <a:lnTo>
                    <a:pt x="857250" y="152400"/>
                  </a:lnTo>
                  <a:lnTo>
                    <a:pt x="882650" y="222250"/>
                  </a:lnTo>
                  <a:lnTo>
                    <a:pt x="927100" y="247650"/>
                  </a:lnTo>
                  <a:lnTo>
                    <a:pt x="927100" y="247650"/>
                  </a:lnTo>
                  <a:lnTo>
                    <a:pt x="927100" y="165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5" name="Прямоугольник 284"/>
            <p:cNvSpPr/>
            <p:nvPr/>
          </p:nvSpPr>
          <p:spPr>
            <a:xfrm>
              <a:off x="155422" y="5222629"/>
              <a:ext cx="1215290" cy="24622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Старое 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Дрожжаное</a:t>
              </a:r>
            </a:p>
          </p:txBody>
        </p:sp>
        <p:sp>
          <p:nvSpPr>
            <p:cNvPr id="286" name="Полилиния 285"/>
            <p:cNvSpPr/>
            <p:nvPr/>
          </p:nvSpPr>
          <p:spPr>
            <a:xfrm>
              <a:off x="2207591" y="4164792"/>
              <a:ext cx="1224902" cy="1441991"/>
            </a:xfrm>
            <a:custGeom>
              <a:avLst/>
              <a:gdLst>
                <a:gd name="connsiteX0" fmla="*/ 25400 w 1644650"/>
                <a:gd name="connsiteY0" fmla="*/ 730250 h 2070100"/>
                <a:gd name="connsiteX1" fmla="*/ 12700 w 1644650"/>
                <a:gd name="connsiteY1" fmla="*/ 641350 h 2070100"/>
                <a:gd name="connsiteX2" fmla="*/ 146050 w 1644650"/>
                <a:gd name="connsiteY2" fmla="*/ 584200 h 2070100"/>
                <a:gd name="connsiteX3" fmla="*/ 190500 w 1644650"/>
                <a:gd name="connsiteY3" fmla="*/ 558800 h 2070100"/>
                <a:gd name="connsiteX4" fmla="*/ 298450 w 1644650"/>
                <a:gd name="connsiteY4" fmla="*/ 558800 h 2070100"/>
                <a:gd name="connsiteX5" fmla="*/ 292100 w 1644650"/>
                <a:gd name="connsiteY5" fmla="*/ 501650 h 2070100"/>
                <a:gd name="connsiteX6" fmla="*/ 292100 w 1644650"/>
                <a:gd name="connsiteY6" fmla="*/ 501650 h 2070100"/>
                <a:gd name="connsiteX7" fmla="*/ 387350 w 1644650"/>
                <a:gd name="connsiteY7" fmla="*/ 539750 h 2070100"/>
                <a:gd name="connsiteX8" fmla="*/ 488950 w 1644650"/>
                <a:gd name="connsiteY8" fmla="*/ 508000 h 2070100"/>
                <a:gd name="connsiteX9" fmla="*/ 527050 w 1644650"/>
                <a:gd name="connsiteY9" fmla="*/ 482600 h 2070100"/>
                <a:gd name="connsiteX10" fmla="*/ 533400 w 1644650"/>
                <a:gd name="connsiteY10" fmla="*/ 412750 h 2070100"/>
                <a:gd name="connsiteX11" fmla="*/ 590550 w 1644650"/>
                <a:gd name="connsiteY11" fmla="*/ 400050 h 2070100"/>
                <a:gd name="connsiteX12" fmla="*/ 692150 w 1644650"/>
                <a:gd name="connsiteY12" fmla="*/ 368300 h 2070100"/>
                <a:gd name="connsiteX13" fmla="*/ 762000 w 1644650"/>
                <a:gd name="connsiteY13" fmla="*/ 355600 h 2070100"/>
                <a:gd name="connsiteX14" fmla="*/ 723900 w 1644650"/>
                <a:gd name="connsiteY14" fmla="*/ 330200 h 2070100"/>
                <a:gd name="connsiteX15" fmla="*/ 781050 w 1644650"/>
                <a:gd name="connsiteY15" fmla="*/ 311150 h 2070100"/>
                <a:gd name="connsiteX16" fmla="*/ 844550 w 1644650"/>
                <a:gd name="connsiteY16" fmla="*/ 304800 h 2070100"/>
                <a:gd name="connsiteX17" fmla="*/ 920750 w 1644650"/>
                <a:gd name="connsiteY17" fmla="*/ 292100 h 2070100"/>
                <a:gd name="connsiteX18" fmla="*/ 895350 w 1644650"/>
                <a:gd name="connsiteY18" fmla="*/ 234950 h 2070100"/>
                <a:gd name="connsiteX19" fmla="*/ 876300 w 1644650"/>
                <a:gd name="connsiteY19" fmla="*/ 196850 h 2070100"/>
                <a:gd name="connsiteX20" fmla="*/ 876300 w 1644650"/>
                <a:gd name="connsiteY20" fmla="*/ 177800 h 2070100"/>
                <a:gd name="connsiteX21" fmla="*/ 901700 w 1644650"/>
                <a:gd name="connsiteY21" fmla="*/ 165100 h 2070100"/>
                <a:gd name="connsiteX22" fmla="*/ 901700 w 1644650"/>
                <a:gd name="connsiteY22" fmla="*/ 95250 h 2070100"/>
                <a:gd name="connsiteX23" fmla="*/ 901700 w 1644650"/>
                <a:gd name="connsiteY23" fmla="*/ 95250 h 2070100"/>
                <a:gd name="connsiteX24" fmla="*/ 958850 w 1644650"/>
                <a:gd name="connsiteY24" fmla="*/ 31750 h 2070100"/>
                <a:gd name="connsiteX25" fmla="*/ 977900 w 1644650"/>
                <a:gd name="connsiteY25" fmla="*/ 0 h 2070100"/>
                <a:gd name="connsiteX26" fmla="*/ 977900 w 1644650"/>
                <a:gd name="connsiteY26" fmla="*/ 0 h 2070100"/>
                <a:gd name="connsiteX27" fmla="*/ 1041400 w 1644650"/>
                <a:gd name="connsiteY27" fmla="*/ 95250 h 2070100"/>
                <a:gd name="connsiteX28" fmla="*/ 1066800 w 1644650"/>
                <a:gd name="connsiteY28" fmla="*/ 114300 h 2070100"/>
                <a:gd name="connsiteX29" fmla="*/ 1130300 w 1644650"/>
                <a:gd name="connsiteY29" fmla="*/ 107950 h 2070100"/>
                <a:gd name="connsiteX30" fmla="*/ 1231900 w 1644650"/>
                <a:gd name="connsiteY30" fmla="*/ 57150 h 2070100"/>
                <a:gd name="connsiteX31" fmla="*/ 1301750 w 1644650"/>
                <a:gd name="connsiteY31" fmla="*/ 69850 h 2070100"/>
                <a:gd name="connsiteX32" fmla="*/ 1327150 w 1644650"/>
                <a:gd name="connsiteY32" fmla="*/ 101600 h 2070100"/>
                <a:gd name="connsiteX33" fmla="*/ 1346200 w 1644650"/>
                <a:gd name="connsiteY33" fmla="*/ 165100 h 2070100"/>
                <a:gd name="connsiteX34" fmla="*/ 1403350 w 1644650"/>
                <a:gd name="connsiteY34" fmla="*/ 215900 h 2070100"/>
                <a:gd name="connsiteX35" fmla="*/ 1428750 w 1644650"/>
                <a:gd name="connsiteY35" fmla="*/ 298450 h 2070100"/>
                <a:gd name="connsiteX36" fmla="*/ 1473200 w 1644650"/>
                <a:gd name="connsiteY36" fmla="*/ 336550 h 2070100"/>
                <a:gd name="connsiteX37" fmla="*/ 1498600 w 1644650"/>
                <a:gd name="connsiteY37" fmla="*/ 438150 h 2070100"/>
                <a:gd name="connsiteX38" fmla="*/ 1492250 w 1644650"/>
                <a:gd name="connsiteY38" fmla="*/ 501650 h 2070100"/>
                <a:gd name="connsiteX39" fmla="*/ 1460500 w 1644650"/>
                <a:gd name="connsiteY39" fmla="*/ 533400 h 2070100"/>
                <a:gd name="connsiteX40" fmla="*/ 1485900 w 1644650"/>
                <a:gd name="connsiteY40" fmla="*/ 590550 h 2070100"/>
                <a:gd name="connsiteX41" fmla="*/ 1485900 w 1644650"/>
                <a:gd name="connsiteY41" fmla="*/ 590550 h 2070100"/>
                <a:gd name="connsiteX42" fmla="*/ 1562100 w 1644650"/>
                <a:gd name="connsiteY42" fmla="*/ 558800 h 2070100"/>
                <a:gd name="connsiteX43" fmla="*/ 1606550 w 1644650"/>
                <a:gd name="connsiteY43" fmla="*/ 577850 h 2070100"/>
                <a:gd name="connsiteX44" fmla="*/ 1638300 w 1644650"/>
                <a:gd name="connsiteY44" fmla="*/ 571500 h 2070100"/>
                <a:gd name="connsiteX45" fmla="*/ 1644650 w 1644650"/>
                <a:gd name="connsiteY45" fmla="*/ 622300 h 2070100"/>
                <a:gd name="connsiteX46" fmla="*/ 1562100 w 1644650"/>
                <a:gd name="connsiteY46" fmla="*/ 622300 h 2070100"/>
                <a:gd name="connsiteX47" fmla="*/ 1524000 w 1644650"/>
                <a:gd name="connsiteY47" fmla="*/ 660400 h 2070100"/>
                <a:gd name="connsiteX48" fmla="*/ 1549400 w 1644650"/>
                <a:gd name="connsiteY48" fmla="*/ 685800 h 2070100"/>
                <a:gd name="connsiteX49" fmla="*/ 1479550 w 1644650"/>
                <a:gd name="connsiteY49" fmla="*/ 781050 h 2070100"/>
                <a:gd name="connsiteX50" fmla="*/ 1447800 w 1644650"/>
                <a:gd name="connsiteY50" fmla="*/ 793750 h 2070100"/>
                <a:gd name="connsiteX51" fmla="*/ 1428750 w 1644650"/>
                <a:gd name="connsiteY51" fmla="*/ 831850 h 2070100"/>
                <a:gd name="connsiteX52" fmla="*/ 1308100 w 1644650"/>
                <a:gd name="connsiteY52" fmla="*/ 908050 h 2070100"/>
                <a:gd name="connsiteX53" fmla="*/ 1244600 w 1644650"/>
                <a:gd name="connsiteY53" fmla="*/ 908050 h 2070100"/>
                <a:gd name="connsiteX54" fmla="*/ 1206500 w 1644650"/>
                <a:gd name="connsiteY54" fmla="*/ 946150 h 2070100"/>
                <a:gd name="connsiteX55" fmla="*/ 1200150 w 1644650"/>
                <a:gd name="connsiteY55" fmla="*/ 977900 h 2070100"/>
                <a:gd name="connsiteX56" fmla="*/ 1263650 w 1644650"/>
                <a:gd name="connsiteY56" fmla="*/ 1016000 h 2070100"/>
                <a:gd name="connsiteX57" fmla="*/ 1289050 w 1644650"/>
                <a:gd name="connsiteY57" fmla="*/ 1054100 h 2070100"/>
                <a:gd name="connsiteX58" fmla="*/ 1289050 w 1644650"/>
                <a:gd name="connsiteY58" fmla="*/ 1104900 h 2070100"/>
                <a:gd name="connsiteX59" fmla="*/ 1250950 w 1644650"/>
                <a:gd name="connsiteY59" fmla="*/ 1143000 h 2070100"/>
                <a:gd name="connsiteX60" fmla="*/ 1219200 w 1644650"/>
                <a:gd name="connsiteY60" fmla="*/ 1206500 h 2070100"/>
                <a:gd name="connsiteX61" fmla="*/ 1219200 w 1644650"/>
                <a:gd name="connsiteY61" fmla="*/ 1295400 h 2070100"/>
                <a:gd name="connsiteX62" fmla="*/ 1219200 w 1644650"/>
                <a:gd name="connsiteY62" fmla="*/ 1339850 h 2070100"/>
                <a:gd name="connsiteX63" fmla="*/ 1263650 w 1644650"/>
                <a:gd name="connsiteY63" fmla="*/ 1339850 h 2070100"/>
                <a:gd name="connsiteX64" fmla="*/ 1276350 w 1644650"/>
                <a:gd name="connsiteY64" fmla="*/ 1352550 h 2070100"/>
                <a:gd name="connsiteX65" fmla="*/ 1276350 w 1644650"/>
                <a:gd name="connsiteY65" fmla="*/ 1416050 h 2070100"/>
                <a:gd name="connsiteX66" fmla="*/ 1333500 w 1644650"/>
                <a:gd name="connsiteY66" fmla="*/ 1460500 h 2070100"/>
                <a:gd name="connsiteX67" fmla="*/ 1352550 w 1644650"/>
                <a:gd name="connsiteY67" fmla="*/ 1517650 h 2070100"/>
                <a:gd name="connsiteX68" fmla="*/ 1365250 w 1644650"/>
                <a:gd name="connsiteY68" fmla="*/ 1581150 h 2070100"/>
                <a:gd name="connsiteX69" fmla="*/ 1365250 w 1644650"/>
                <a:gd name="connsiteY69" fmla="*/ 1631950 h 2070100"/>
                <a:gd name="connsiteX70" fmla="*/ 1339850 w 1644650"/>
                <a:gd name="connsiteY70" fmla="*/ 1651000 h 2070100"/>
                <a:gd name="connsiteX71" fmla="*/ 1409700 w 1644650"/>
                <a:gd name="connsiteY71" fmla="*/ 1670050 h 2070100"/>
                <a:gd name="connsiteX72" fmla="*/ 1511300 w 1644650"/>
                <a:gd name="connsiteY72" fmla="*/ 1689100 h 2070100"/>
                <a:gd name="connsiteX73" fmla="*/ 1536700 w 1644650"/>
                <a:gd name="connsiteY73" fmla="*/ 1689100 h 2070100"/>
                <a:gd name="connsiteX74" fmla="*/ 1555750 w 1644650"/>
                <a:gd name="connsiteY74" fmla="*/ 1739900 h 2070100"/>
                <a:gd name="connsiteX75" fmla="*/ 1606550 w 1644650"/>
                <a:gd name="connsiteY75" fmla="*/ 1733550 h 2070100"/>
                <a:gd name="connsiteX76" fmla="*/ 1638300 w 1644650"/>
                <a:gd name="connsiteY76" fmla="*/ 1816100 h 2070100"/>
                <a:gd name="connsiteX77" fmla="*/ 1625600 w 1644650"/>
                <a:gd name="connsiteY77" fmla="*/ 1860550 h 2070100"/>
                <a:gd name="connsiteX78" fmla="*/ 1574800 w 1644650"/>
                <a:gd name="connsiteY78" fmla="*/ 1898650 h 2070100"/>
                <a:gd name="connsiteX79" fmla="*/ 1587500 w 1644650"/>
                <a:gd name="connsiteY79" fmla="*/ 1949450 h 2070100"/>
                <a:gd name="connsiteX80" fmla="*/ 1587500 w 1644650"/>
                <a:gd name="connsiteY80" fmla="*/ 1949450 h 2070100"/>
                <a:gd name="connsiteX81" fmla="*/ 1587500 w 1644650"/>
                <a:gd name="connsiteY81" fmla="*/ 2012950 h 2070100"/>
                <a:gd name="connsiteX82" fmla="*/ 1549400 w 1644650"/>
                <a:gd name="connsiteY82" fmla="*/ 1981200 h 2070100"/>
                <a:gd name="connsiteX83" fmla="*/ 1498600 w 1644650"/>
                <a:gd name="connsiteY83" fmla="*/ 2032000 h 2070100"/>
                <a:gd name="connsiteX84" fmla="*/ 1447800 w 1644650"/>
                <a:gd name="connsiteY84" fmla="*/ 2012950 h 2070100"/>
                <a:gd name="connsiteX85" fmla="*/ 1371600 w 1644650"/>
                <a:gd name="connsiteY85" fmla="*/ 2070100 h 2070100"/>
                <a:gd name="connsiteX86" fmla="*/ 1231900 w 1644650"/>
                <a:gd name="connsiteY86" fmla="*/ 2038350 h 2070100"/>
                <a:gd name="connsiteX87" fmla="*/ 1270000 w 1644650"/>
                <a:gd name="connsiteY87" fmla="*/ 1892300 h 2070100"/>
                <a:gd name="connsiteX88" fmla="*/ 1206500 w 1644650"/>
                <a:gd name="connsiteY88" fmla="*/ 1822450 h 2070100"/>
                <a:gd name="connsiteX89" fmla="*/ 1212850 w 1644650"/>
                <a:gd name="connsiteY89" fmla="*/ 1739900 h 2070100"/>
                <a:gd name="connsiteX90" fmla="*/ 1200150 w 1644650"/>
                <a:gd name="connsiteY90" fmla="*/ 1689100 h 2070100"/>
                <a:gd name="connsiteX91" fmla="*/ 1123950 w 1644650"/>
                <a:gd name="connsiteY91" fmla="*/ 1651000 h 2070100"/>
                <a:gd name="connsiteX92" fmla="*/ 1155700 w 1644650"/>
                <a:gd name="connsiteY92" fmla="*/ 1593850 h 2070100"/>
                <a:gd name="connsiteX93" fmla="*/ 1155700 w 1644650"/>
                <a:gd name="connsiteY93" fmla="*/ 1593850 h 2070100"/>
                <a:gd name="connsiteX94" fmla="*/ 1143000 w 1644650"/>
                <a:gd name="connsiteY94" fmla="*/ 1543050 h 2070100"/>
                <a:gd name="connsiteX95" fmla="*/ 1047750 w 1644650"/>
                <a:gd name="connsiteY95" fmla="*/ 1377950 h 2070100"/>
                <a:gd name="connsiteX96" fmla="*/ 971550 w 1644650"/>
                <a:gd name="connsiteY96" fmla="*/ 1314450 h 2070100"/>
                <a:gd name="connsiteX97" fmla="*/ 901700 w 1644650"/>
                <a:gd name="connsiteY97" fmla="*/ 1225550 h 2070100"/>
                <a:gd name="connsiteX98" fmla="*/ 806450 w 1644650"/>
                <a:gd name="connsiteY98" fmla="*/ 1143000 h 2070100"/>
                <a:gd name="connsiteX99" fmla="*/ 755650 w 1644650"/>
                <a:gd name="connsiteY99" fmla="*/ 1098550 h 2070100"/>
                <a:gd name="connsiteX100" fmla="*/ 692150 w 1644650"/>
                <a:gd name="connsiteY100" fmla="*/ 1111250 h 2070100"/>
                <a:gd name="connsiteX101" fmla="*/ 723900 w 1644650"/>
                <a:gd name="connsiteY101" fmla="*/ 1174750 h 2070100"/>
                <a:gd name="connsiteX102" fmla="*/ 711200 w 1644650"/>
                <a:gd name="connsiteY102" fmla="*/ 1206500 h 2070100"/>
                <a:gd name="connsiteX103" fmla="*/ 641350 w 1644650"/>
                <a:gd name="connsiteY103" fmla="*/ 1244600 h 2070100"/>
                <a:gd name="connsiteX104" fmla="*/ 565150 w 1644650"/>
                <a:gd name="connsiteY104" fmla="*/ 1219200 h 2070100"/>
                <a:gd name="connsiteX105" fmla="*/ 546100 w 1644650"/>
                <a:gd name="connsiteY105" fmla="*/ 1231900 h 2070100"/>
                <a:gd name="connsiteX106" fmla="*/ 501650 w 1644650"/>
                <a:gd name="connsiteY106" fmla="*/ 1320800 h 2070100"/>
                <a:gd name="connsiteX107" fmla="*/ 444500 w 1644650"/>
                <a:gd name="connsiteY107" fmla="*/ 1377950 h 2070100"/>
                <a:gd name="connsiteX108" fmla="*/ 444500 w 1644650"/>
                <a:gd name="connsiteY108" fmla="*/ 1377950 h 2070100"/>
                <a:gd name="connsiteX109" fmla="*/ 330200 w 1644650"/>
                <a:gd name="connsiteY109" fmla="*/ 1352550 h 2070100"/>
                <a:gd name="connsiteX110" fmla="*/ 298450 w 1644650"/>
                <a:gd name="connsiteY110" fmla="*/ 1377950 h 2070100"/>
                <a:gd name="connsiteX111" fmla="*/ 203200 w 1644650"/>
                <a:gd name="connsiteY111" fmla="*/ 1276350 h 2070100"/>
                <a:gd name="connsiteX112" fmla="*/ 69850 w 1644650"/>
                <a:gd name="connsiteY112" fmla="*/ 1276350 h 2070100"/>
                <a:gd name="connsiteX113" fmla="*/ 69850 w 1644650"/>
                <a:gd name="connsiteY113" fmla="*/ 1276350 h 2070100"/>
                <a:gd name="connsiteX114" fmla="*/ 57150 w 1644650"/>
                <a:gd name="connsiteY114" fmla="*/ 1130300 h 2070100"/>
                <a:gd name="connsiteX115" fmla="*/ 25400 w 1644650"/>
                <a:gd name="connsiteY115" fmla="*/ 1060450 h 2070100"/>
                <a:gd name="connsiteX116" fmla="*/ 0 w 1644650"/>
                <a:gd name="connsiteY116" fmla="*/ 971550 h 2070100"/>
                <a:gd name="connsiteX117" fmla="*/ 44450 w 1644650"/>
                <a:gd name="connsiteY117" fmla="*/ 800100 h 2070100"/>
                <a:gd name="connsiteX118" fmla="*/ 25400 w 1644650"/>
                <a:gd name="connsiteY118" fmla="*/ 730250 h 207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644650" h="2070100">
                  <a:moveTo>
                    <a:pt x="25400" y="730250"/>
                  </a:moveTo>
                  <a:lnTo>
                    <a:pt x="12700" y="641350"/>
                  </a:lnTo>
                  <a:lnTo>
                    <a:pt x="146050" y="584200"/>
                  </a:lnTo>
                  <a:lnTo>
                    <a:pt x="190500" y="558800"/>
                  </a:lnTo>
                  <a:lnTo>
                    <a:pt x="298450" y="558800"/>
                  </a:lnTo>
                  <a:lnTo>
                    <a:pt x="292100" y="501650"/>
                  </a:lnTo>
                  <a:lnTo>
                    <a:pt x="292100" y="501650"/>
                  </a:lnTo>
                  <a:lnTo>
                    <a:pt x="387350" y="539750"/>
                  </a:lnTo>
                  <a:lnTo>
                    <a:pt x="488950" y="508000"/>
                  </a:lnTo>
                  <a:lnTo>
                    <a:pt x="527050" y="482600"/>
                  </a:lnTo>
                  <a:lnTo>
                    <a:pt x="533400" y="412750"/>
                  </a:lnTo>
                  <a:lnTo>
                    <a:pt x="590550" y="400050"/>
                  </a:lnTo>
                  <a:lnTo>
                    <a:pt x="692150" y="368300"/>
                  </a:lnTo>
                  <a:lnTo>
                    <a:pt x="762000" y="355600"/>
                  </a:lnTo>
                  <a:lnTo>
                    <a:pt x="723900" y="330200"/>
                  </a:lnTo>
                  <a:lnTo>
                    <a:pt x="781050" y="311150"/>
                  </a:lnTo>
                  <a:lnTo>
                    <a:pt x="844550" y="304800"/>
                  </a:lnTo>
                  <a:lnTo>
                    <a:pt x="920750" y="292100"/>
                  </a:lnTo>
                  <a:lnTo>
                    <a:pt x="895350" y="234950"/>
                  </a:lnTo>
                  <a:lnTo>
                    <a:pt x="876300" y="196850"/>
                  </a:lnTo>
                  <a:lnTo>
                    <a:pt x="876300" y="177800"/>
                  </a:lnTo>
                  <a:lnTo>
                    <a:pt x="901700" y="165100"/>
                  </a:lnTo>
                  <a:lnTo>
                    <a:pt x="901700" y="95250"/>
                  </a:lnTo>
                  <a:lnTo>
                    <a:pt x="901700" y="95250"/>
                  </a:lnTo>
                  <a:lnTo>
                    <a:pt x="958850" y="31750"/>
                  </a:lnTo>
                  <a:lnTo>
                    <a:pt x="977900" y="0"/>
                  </a:lnTo>
                  <a:lnTo>
                    <a:pt x="977900" y="0"/>
                  </a:lnTo>
                  <a:lnTo>
                    <a:pt x="1041400" y="95250"/>
                  </a:lnTo>
                  <a:lnTo>
                    <a:pt x="1066800" y="114300"/>
                  </a:lnTo>
                  <a:lnTo>
                    <a:pt x="1130300" y="107950"/>
                  </a:lnTo>
                  <a:lnTo>
                    <a:pt x="1231900" y="57150"/>
                  </a:lnTo>
                  <a:lnTo>
                    <a:pt x="1301750" y="69850"/>
                  </a:lnTo>
                  <a:lnTo>
                    <a:pt x="1327150" y="101600"/>
                  </a:lnTo>
                  <a:lnTo>
                    <a:pt x="1346200" y="165100"/>
                  </a:lnTo>
                  <a:lnTo>
                    <a:pt x="1403350" y="215900"/>
                  </a:lnTo>
                  <a:lnTo>
                    <a:pt x="1428750" y="298450"/>
                  </a:lnTo>
                  <a:lnTo>
                    <a:pt x="1473200" y="336550"/>
                  </a:lnTo>
                  <a:lnTo>
                    <a:pt x="1498600" y="438150"/>
                  </a:lnTo>
                  <a:lnTo>
                    <a:pt x="1492250" y="501650"/>
                  </a:lnTo>
                  <a:lnTo>
                    <a:pt x="1460500" y="533400"/>
                  </a:lnTo>
                  <a:lnTo>
                    <a:pt x="1485900" y="590550"/>
                  </a:lnTo>
                  <a:lnTo>
                    <a:pt x="1485900" y="590550"/>
                  </a:lnTo>
                  <a:lnTo>
                    <a:pt x="1562100" y="558800"/>
                  </a:lnTo>
                  <a:lnTo>
                    <a:pt x="1606550" y="577850"/>
                  </a:lnTo>
                  <a:lnTo>
                    <a:pt x="1638300" y="571500"/>
                  </a:lnTo>
                  <a:lnTo>
                    <a:pt x="1644650" y="622300"/>
                  </a:lnTo>
                  <a:lnTo>
                    <a:pt x="1562100" y="622300"/>
                  </a:lnTo>
                  <a:lnTo>
                    <a:pt x="1524000" y="660400"/>
                  </a:lnTo>
                  <a:lnTo>
                    <a:pt x="1549400" y="685800"/>
                  </a:lnTo>
                  <a:lnTo>
                    <a:pt x="1479550" y="781050"/>
                  </a:lnTo>
                  <a:lnTo>
                    <a:pt x="1447800" y="793750"/>
                  </a:lnTo>
                  <a:lnTo>
                    <a:pt x="1428750" y="831850"/>
                  </a:lnTo>
                  <a:lnTo>
                    <a:pt x="1308100" y="908050"/>
                  </a:lnTo>
                  <a:lnTo>
                    <a:pt x="1244600" y="908050"/>
                  </a:lnTo>
                  <a:lnTo>
                    <a:pt x="1206500" y="946150"/>
                  </a:lnTo>
                  <a:lnTo>
                    <a:pt x="1200150" y="977900"/>
                  </a:lnTo>
                  <a:lnTo>
                    <a:pt x="1263650" y="1016000"/>
                  </a:lnTo>
                  <a:lnTo>
                    <a:pt x="1289050" y="1054100"/>
                  </a:lnTo>
                  <a:lnTo>
                    <a:pt x="1289050" y="1104900"/>
                  </a:lnTo>
                  <a:lnTo>
                    <a:pt x="1250950" y="1143000"/>
                  </a:lnTo>
                  <a:lnTo>
                    <a:pt x="1219200" y="1206500"/>
                  </a:lnTo>
                  <a:lnTo>
                    <a:pt x="1219200" y="1295400"/>
                  </a:lnTo>
                  <a:lnTo>
                    <a:pt x="1219200" y="1339850"/>
                  </a:lnTo>
                  <a:lnTo>
                    <a:pt x="1263650" y="1339850"/>
                  </a:lnTo>
                  <a:lnTo>
                    <a:pt x="1276350" y="1352550"/>
                  </a:lnTo>
                  <a:lnTo>
                    <a:pt x="1276350" y="1416050"/>
                  </a:lnTo>
                  <a:lnTo>
                    <a:pt x="1333500" y="1460500"/>
                  </a:lnTo>
                  <a:lnTo>
                    <a:pt x="1352550" y="1517650"/>
                  </a:lnTo>
                  <a:lnTo>
                    <a:pt x="1365250" y="1581150"/>
                  </a:lnTo>
                  <a:lnTo>
                    <a:pt x="1365250" y="1631950"/>
                  </a:lnTo>
                  <a:lnTo>
                    <a:pt x="1339850" y="1651000"/>
                  </a:lnTo>
                  <a:lnTo>
                    <a:pt x="1409700" y="1670050"/>
                  </a:lnTo>
                  <a:lnTo>
                    <a:pt x="1511300" y="1689100"/>
                  </a:lnTo>
                  <a:lnTo>
                    <a:pt x="1536700" y="1689100"/>
                  </a:lnTo>
                  <a:lnTo>
                    <a:pt x="1555750" y="1739900"/>
                  </a:lnTo>
                  <a:lnTo>
                    <a:pt x="1606550" y="1733550"/>
                  </a:lnTo>
                  <a:lnTo>
                    <a:pt x="1638300" y="1816100"/>
                  </a:lnTo>
                  <a:lnTo>
                    <a:pt x="1625600" y="1860550"/>
                  </a:lnTo>
                  <a:lnTo>
                    <a:pt x="1574800" y="1898650"/>
                  </a:lnTo>
                  <a:lnTo>
                    <a:pt x="1587500" y="1949450"/>
                  </a:lnTo>
                  <a:lnTo>
                    <a:pt x="1587500" y="1949450"/>
                  </a:lnTo>
                  <a:lnTo>
                    <a:pt x="1587500" y="2012950"/>
                  </a:lnTo>
                  <a:lnTo>
                    <a:pt x="1549400" y="1981200"/>
                  </a:lnTo>
                  <a:lnTo>
                    <a:pt x="1498600" y="2032000"/>
                  </a:lnTo>
                  <a:lnTo>
                    <a:pt x="1447800" y="2012950"/>
                  </a:lnTo>
                  <a:lnTo>
                    <a:pt x="1371600" y="2070100"/>
                  </a:lnTo>
                  <a:lnTo>
                    <a:pt x="1231900" y="2038350"/>
                  </a:lnTo>
                  <a:lnTo>
                    <a:pt x="1270000" y="1892300"/>
                  </a:lnTo>
                  <a:lnTo>
                    <a:pt x="1206500" y="1822450"/>
                  </a:lnTo>
                  <a:lnTo>
                    <a:pt x="1212850" y="1739900"/>
                  </a:lnTo>
                  <a:lnTo>
                    <a:pt x="1200150" y="1689100"/>
                  </a:lnTo>
                  <a:lnTo>
                    <a:pt x="1123950" y="1651000"/>
                  </a:lnTo>
                  <a:lnTo>
                    <a:pt x="1155700" y="1593850"/>
                  </a:lnTo>
                  <a:lnTo>
                    <a:pt x="1155700" y="1593850"/>
                  </a:lnTo>
                  <a:lnTo>
                    <a:pt x="1143000" y="1543050"/>
                  </a:lnTo>
                  <a:lnTo>
                    <a:pt x="1047750" y="1377950"/>
                  </a:lnTo>
                  <a:lnTo>
                    <a:pt x="971550" y="1314450"/>
                  </a:lnTo>
                  <a:lnTo>
                    <a:pt x="901700" y="1225550"/>
                  </a:lnTo>
                  <a:lnTo>
                    <a:pt x="806450" y="1143000"/>
                  </a:lnTo>
                  <a:lnTo>
                    <a:pt x="755650" y="1098550"/>
                  </a:lnTo>
                  <a:lnTo>
                    <a:pt x="692150" y="1111250"/>
                  </a:lnTo>
                  <a:lnTo>
                    <a:pt x="723900" y="1174750"/>
                  </a:lnTo>
                  <a:lnTo>
                    <a:pt x="711200" y="1206500"/>
                  </a:lnTo>
                  <a:lnTo>
                    <a:pt x="641350" y="1244600"/>
                  </a:lnTo>
                  <a:lnTo>
                    <a:pt x="565150" y="1219200"/>
                  </a:lnTo>
                  <a:lnTo>
                    <a:pt x="546100" y="1231900"/>
                  </a:lnTo>
                  <a:lnTo>
                    <a:pt x="501650" y="1320800"/>
                  </a:lnTo>
                  <a:lnTo>
                    <a:pt x="444500" y="1377950"/>
                  </a:lnTo>
                  <a:lnTo>
                    <a:pt x="444500" y="1377950"/>
                  </a:lnTo>
                  <a:lnTo>
                    <a:pt x="330200" y="1352550"/>
                  </a:lnTo>
                  <a:lnTo>
                    <a:pt x="298450" y="1377950"/>
                  </a:lnTo>
                  <a:lnTo>
                    <a:pt x="203200" y="1276350"/>
                  </a:lnTo>
                  <a:lnTo>
                    <a:pt x="69850" y="1276350"/>
                  </a:lnTo>
                  <a:lnTo>
                    <a:pt x="69850" y="1276350"/>
                  </a:lnTo>
                  <a:lnTo>
                    <a:pt x="57150" y="1130300"/>
                  </a:lnTo>
                  <a:lnTo>
                    <a:pt x="25400" y="1060450"/>
                  </a:lnTo>
                  <a:lnTo>
                    <a:pt x="0" y="971550"/>
                  </a:lnTo>
                  <a:lnTo>
                    <a:pt x="44450" y="800100"/>
                  </a:lnTo>
                  <a:lnTo>
                    <a:pt x="25400" y="7302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7" name="Прямоугольник 286"/>
            <p:cNvSpPr/>
            <p:nvPr/>
          </p:nvSpPr>
          <p:spPr>
            <a:xfrm>
              <a:off x="2400076" y="4455133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88" name="Прямоугольник 287"/>
            <p:cNvSpPr/>
            <p:nvPr/>
          </p:nvSpPr>
          <p:spPr>
            <a:xfrm>
              <a:off x="1825773" y="4669594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89" name="Прямоугольник 288"/>
            <p:cNvSpPr/>
            <p:nvPr/>
          </p:nvSpPr>
          <p:spPr>
            <a:xfrm>
              <a:off x="1008924" y="4366065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90" name="Полилиния 289"/>
            <p:cNvSpPr/>
            <p:nvPr/>
          </p:nvSpPr>
          <p:spPr>
            <a:xfrm>
              <a:off x="6813982" y="5038384"/>
              <a:ext cx="846554" cy="1090342"/>
            </a:xfrm>
            <a:custGeom>
              <a:avLst/>
              <a:gdLst>
                <a:gd name="connsiteX0" fmla="*/ 92075 w 1136650"/>
                <a:gd name="connsiteY0" fmla="*/ 365125 h 1565275"/>
                <a:gd name="connsiteX1" fmla="*/ 28575 w 1136650"/>
                <a:gd name="connsiteY1" fmla="*/ 355600 h 1565275"/>
                <a:gd name="connsiteX2" fmla="*/ 9525 w 1136650"/>
                <a:gd name="connsiteY2" fmla="*/ 317500 h 1565275"/>
                <a:gd name="connsiteX3" fmla="*/ 28575 w 1136650"/>
                <a:gd name="connsiteY3" fmla="*/ 276225 h 1565275"/>
                <a:gd name="connsiteX4" fmla="*/ 0 w 1136650"/>
                <a:gd name="connsiteY4" fmla="*/ 184150 h 1565275"/>
                <a:gd name="connsiteX5" fmla="*/ 60325 w 1136650"/>
                <a:gd name="connsiteY5" fmla="*/ 180975 h 1565275"/>
                <a:gd name="connsiteX6" fmla="*/ 111125 w 1136650"/>
                <a:gd name="connsiteY6" fmla="*/ 165100 h 1565275"/>
                <a:gd name="connsiteX7" fmla="*/ 123825 w 1136650"/>
                <a:gd name="connsiteY7" fmla="*/ 101600 h 1565275"/>
                <a:gd name="connsiteX8" fmla="*/ 139700 w 1136650"/>
                <a:gd name="connsiteY8" fmla="*/ 88900 h 1565275"/>
                <a:gd name="connsiteX9" fmla="*/ 177800 w 1136650"/>
                <a:gd name="connsiteY9" fmla="*/ 73025 h 1565275"/>
                <a:gd name="connsiteX10" fmla="*/ 149225 w 1136650"/>
                <a:gd name="connsiteY10" fmla="*/ 53975 h 1565275"/>
                <a:gd name="connsiteX11" fmla="*/ 149225 w 1136650"/>
                <a:gd name="connsiteY11" fmla="*/ 53975 h 1565275"/>
                <a:gd name="connsiteX12" fmla="*/ 187325 w 1136650"/>
                <a:gd name="connsiteY12" fmla="*/ 3175 h 1565275"/>
                <a:gd name="connsiteX13" fmla="*/ 231775 w 1136650"/>
                <a:gd name="connsiteY13" fmla="*/ 0 h 1565275"/>
                <a:gd name="connsiteX14" fmla="*/ 238125 w 1136650"/>
                <a:gd name="connsiteY14" fmla="*/ 38100 h 1565275"/>
                <a:gd name="connsiteX15" fmla="*/ 250825 w 1136650"/>
                <a:gd name="connsiteY15" fmla="*/ 73025 h 1565275"/>
                <a:gd name="connsiteX16" fmla="*/ 276225 w 1136650"/>
                <a:gd name="connsiteY16" fmla="*/ 85725 h 1565275"/>
                <a:gd name="connsiteX17" fmla="*/ 307975 w 1136650"/>
                <a:gd name="connsiteY17" fmla="*/ 85725 h 1565275"/>
                <a:gd name="connsiteX18" fmla="*/ 330200 w 1136650"/>
                <a:gd name="connsiteY18" fmla="*/ 85725 h 1565275"/>
                <a:gd name="connsiteX19" fmla="*/ 368300 w 1136650"/>
                <a:gd name="connsiteY19" fmla="*/ 174625 h 1565275"/>
                <a:gd name="connsiteX20" fmla="*/ 396875 w 1136650"/>
                <a:gd name="connsiteY20" fmla="*/ 219075 h 1565275"/>
                <a:gd name="connsiteX21" fmla="*/ 428625 w 1136650"/>
                <a:gd name="connsiteY21" fmla="*/ 269875 h 1565275"/>
                <a:gd name="connsiteX22" fmla="*/ 403225 w 1136650"/>
                <a:gd name="connsiteY22" fmla="*/ 384175 h 1565275"/>
                <a:gd name="connsiteX23" fmla="*/ 492125 w 1136650"/>
                <a:gd name="connsiteY23" fmla="*/ 400050 h 1565275"/>
                <a:gd name="connsiteX24" fmla="*/ 619125 w 1136650"/>
                <a:gd name="connsiteY24" fmla="*/ 266700 h 1565275"/>
                <a:gd name="connsiteX25" fmla="*/ 657225 w 1136650"/>
                <a:gd name="connsiteY25" fmla="*/ 212725 h 1565275"/>
                <a:gd name="connsiteX26" fmla="*/ 758825 w 1136650"/>
                <a:gd name="connsiteY26" fmla="*/ 184150 h 1565275"/>
                <a:gd name="connsiteX27" fmla="*/ 803275 w 1136650"/>
                <a:gd name="connsiteY27" fmla="*/ 244475 h 1565275"/>
                <a:gd name="connsiteX28" fmla="*/ 898525 w 1136650"/>
                <a:gd name="connsiteY28" fmla="*/ 234950 h 1565275"/>
                <a:gd name="connsiteX29" fmla="*/ 939800 w 1136650"/>
                <a:gd name="connsiteY29" fmla="*/ 234950 h 1565275"/>
                <a:gd name="connsiteX30" fmla="*/ 1003300 w 1136650"/>
                <a:gd name="connsiteY30" fmla="*/ 196850 h 1565275"/>
                <a:gd name="connsiteX31" fmla="*/ 1050925 w 1136650"/>
                <a:gd name="connsiteY31" fmla="*/ 190500 h 1565275"/>
                <a:gd name="connsiteX32" fmla="*/ 1050925 w 1136650"/>
                <a:gd name="connsiteY32" fmla="*/ 190500 h 1565275"/>
                <a:gd name="connsiteX33" fmla="*/ 1060450 w 1136650"/>
                <a:gd name="connsiteY33" fmla="*/ 215900 h 1565275"/>
                <a:gd name="connsiteX34" fmla="*/ 1079500 w 1136650"/>
                <a:gd name="connsiteY34" fmla="*/ 244475 h 1565275"/>
                <a:gd name="connsiteX35" fmla="*/ 1079500 w 1136650"/>
                <a:gd name="connsiteY35" fmla="*/ 244475 h 1565275"/>
                <a:gd name="connsiteX36" fmla="*/ 1047750 w 1136650"/>
                <a:gd name="connsiteY36" fmla="*/ 273050 h 1565275"/>
                <a:gd name="connsiteX37" fmla="*/ 1022350 w 1136650"/>
                <a:gd name="connsiteY37" fmla="*/ 288925 h 1565275"/>
                <a:gd name="connsiteX38" fmla="*/ 958850 w 1136650"/>
                <a:gd name="connsiteY38" fmla="*/ 301625 h 1565275"/>
                <a:gd name="connsiteX39" fmla="*/ 958850 w 1136650"/>
                <a:gd name="connsiteY39" fmla="*/ 301625 h 1565275"/>
                <a:gd name="connsiteX40" fmla="*/ 974725 w 1136650"/>
                <a:gd name="connsiteY40" fmla="*/ 349250 h 1565275"/>
                <a:gd name="connsiteX41" fmla="*/ 1016000 w 1136650"/>
                <a:gd name="connsiteY41" fmla="*/ 384175 h 1565275"/>
                <a:gd name="connsiteX42" fmla="*/ 1047750 w 1136650"/>
                <a:gd name="connsiteY42" fmla="*/ 412750 h 1565275"/>
                <a:gd name="connsiteX43" fmla="*/ 1060450 w 1136650"/>
                <a:gd name="connsiteY43" fmla="*/ 482600 h 1565275"/>
                <a:gd name="connsiteX44" fmla="*/ 1060450 w 1136650"/>
                <a:gd name="connsiteY44" fmla="*/ 536575 h 1565275"/>
                <a:gd name="connsiteX45" fmla="*/ 1085850 w 1136650"/>
                <a:gd name="connsiteY45" fmla="*/ 593725 h 1565275"/>
                <a:gd name="connsiteX46" fmla="*/ 1123950 w 1136650"/>
                <a:gd name="connsiteY46" fmla="*/ 603250 h 1565275"/>
                <a:gd name="connsiteX47" fmla="*/ 1136650 w 1136650"/>
                <a:gd name="connsiteY47" fmla="*/ 635000 h 1565275"/>
                <a:gd name="connsiteX48" fmla="*/ 1123950 w 1136650"/>
                <a:gd name="connsiteY48" fmla="*/ 685800 h 1565275"/>
                <a:gd name="connsiteX49" fmla="*/ 1089025 w 1136650"/>
                <a:gd name="connsiteY49" fmla="*/ 711200 h 1565275"/>
                <a:gd name="connsiteX50" fmla="*/ 1101725 w 1136650"/>
                <a:gd name="connsiteY50" fmla="*/ 736600 h 1565275"/>
                <a:gd name="connsiteX51" fmla="*/ 1089025 w 1136650"/>
                <a:gd name="connsiteY51" fmla="*/ 765175 h 1565275"/>
                <a:gd name="connsiteX52" fmla="*/ 1006475 w 1136650"/>
                <a:gd name="connsiteY52" fmla="*/ 752475 h 1565275"/>
                <a:gd name="connsiteX53" fmla="*/ 1009650 w 1136650"/>
                <a:gd name="connsiteY53" fmla="*/ 708025 h 1565275"/>
                <a:gd name="connsiteX54" fmla="*/ 1009650 w 1136650"/>
                <a:gd name="connsiteY54" fmla="*/ 708025 h 1565275"/>
                <a:gd name="connsiteX55" fmla="*/ 1000125 w 1136650"/>
                <a:gd name="connsiteY55" fmla="*/ 650875 h 1565275"/>
                <a:gd name="connsiteX56" fmla="*/ 946150 w 1136650"/>
                <a:gd name="connsiteY56" fmla="*/ 631825 h 1565275"/>
                <a:gd name="connsiteX57" fmla="*/ 885825 w 1136650"/>
                <a:gd name="connsiteY57" fmla="*/ 628650 h 1565275"/>
                <a:gd name="connsiteX58" fmla="*/ 854075 w 1136650"/>
                <a:gd name="connsiteY58" fmla="*/ 663575 h 1565275"/>
                <a:gd name="connsiteX59" fmla="*/ 850900 w 1136650"/>
                <a:gd name="connsiteY59" fmla="*/ 749300 h 1565275"/>
                <a:gd name="connsiteX60" fmla="*/ 784225 w 1136650"/>
                <a:gd name="connsiteY60" fmla="*/ 847725 h 1565275"/>
                <a:gd name="connsiteX61" fmla="*/ 847725 w 1136650"/>
                <a:gd name="connsiteY61" fmla="*/ 850900 h 1565275"/>
                <a:gd name="connsiteX62" fmla="*/ 933450 w 1136650"/>
                <a:gd name="connsiteY62" fmla="*/ 920750 h 1565275"/>
                <a:gd name="connsiteX63" fmla="*/ 971550 w 1136650"/>
                <a:gd name="connsiteY63" fmla="*/ 990600 h 1565275"/>
                <a:gd name="connsiteX64" fmla="*/ 1038225 w 1136650"/>
                <a:gd name="connsiteY64" fmla="*/ 1028700 h 1565275"/>
                <a:gd name="connsiteX65" fmla="*/ 1073150 w 1136650"/>
                <a:gd name="connsiteY65" fmla="*/ 1060450 h 1565275"/>
                <a:gd name="connsiteX66" fmla="*/ 1012825 w 1136650"/>
                <a:gd name="connsiteY66" fmla="*/ 1114425 h 1565275"/>
                <a:gd name="connsiteX67" fmla="*/ 1019175 w 1136650"/>
                <a:gd name="connsiteY67" fmla="*/ 1177925 h 1565275"/>
                <a:gd name="connsiteX68" fmla="*/ 1035050 w 1136650"/>
                <a:gd name="connsiteY68" fmla="*/ 1244600 h 1565275"/>
                <a:gd name="connsiteX69" fmla="*/ 996950 w 1136650"/>
                <a:gd name="connsiteY69" fmla="*/ 1349375 h 1565275"/>
                <a:gd name="connsiteX70" fmla="*/ 968375 w 1136650"/>
                <a:gd name="connsiteY70" fmla="*/ 1355725 h 1565275"/>
                <a:gd name="connsiteX71" fmla="*/ 866775 w 1136650"/>
                <a:gd name="connsiteY71" fmla="*/ 1368425 h 1565275"/>
                <a:gd name="connsiteX72" fmla="*/ 863600 w 1136650"/>
                <a:gd name="connsiteY72" fmla="*/ 1466850 h 1565275"/>
                <a:gd name="connsiteX73" fmla="*/ 777875 w 1136650"/>
                <a:gd name="connsiteY73" fmla="*/ 1565275 h 1565275"/>
                <a:gd name="connsiteX74" fmla="*/ 673100 w 1136650"/>
                <a:gd name="connsiteY74" fmla="*/ 1552575 h 1565275"/>
                <a:gd name="connsiteX75" fmla="*/ 679450 w 1136650"/>
                <a:gd name="connsiteY75" fmla="*/ 1527175 h 1565275"/>
                <a:gd name="connsiteX76" fmla="*/ 746125 w 1136650"/>
                <a:gd name="connsiteY76" fmla="*/ 1476375 h 1565275"/>
                <a:gd name="connsiteX77" fmla="*/ 755650 w 1136650"/>
                <a:gd name="connsiteY77" fmla="*/ 1431925 h 1565275"/>
                <a:gd name="connsiteX78" fmla="*/ 708025 w 1136650"/>
                <a:gd name="connsiteY78" fmla="*/ 1400175 h 1565275"/>
                <a:gd name="connsiteX79" fmla="*/ 625475 w 1136650"/>
                <a:gd name="connsiteY79" fmla="*/ 1409700 h 1565275"/>
                <a:gd name="connsiteX80" fmla="*/ 584200 w 1136650"/>
                <a:gd name="connsiteY80" fmla="*/ 1441450 h 1565275"/>
                <a:gd name="connsiteX81" fmla="*/ 520700 w 1136650"/>
                <a:gd name="connsiteY81" fmla="*/ 1384300 h 1565275"/>
                <a:gd name="connsiteX82" fmla="*/ 396875 w 1136650"/>
                <a:gd name="connsiteY82" fmla="*/ 1323975 h 1565275"/>
                <a:gd name="connsiteX83" fmla="*/ 352425 w 1136650"/>
                <a:gd name="connsiteY83" fmla="*/ 1314450 h 1565275"/>
                <a:gd name="connsiteX84" fmla="*/ 222250 w 1136650"/>
                <a:gd name="connsiteY84" fmla="*/ 1371600 h 1565275"/>
                <a:gd name="connsiteX85" fmla="*/ 231775 w 1136650"/>
                <a:gd name="connsiteY85" fmla="*/ 1343025 h 1565275"/>
                <a:gd name="connsiteX86" fmla="*/ 212725 w 1136650"/>
                <a:gd name="connsiteY86" fmla="*/ 1193800 h 1565275"/>
                <a:gd name="connsiteX87" fmla="*/ 174625 w 1136650"/>
                <a:gd name="connsiteY87" fmla="*/ 1168400 h 1565275"/>
                <a:gd name="connsiteX88" fmla="*/ 174625 w 1136650"/>
                <a:gd name="connsiteY88" fmla="*/ 1143000 h 1565275"/>
                <a:gd name="connsiteX89" fmla="*/ 247650 w 1136650"/>
                <a:gd name="connsiteY89" fmla="*/ 1095375 h 1565275"/>
                <a:gd name="connsiteX90" fmla="*/ 292100 w 1136650"/>
                <a:gd name="connsiteY90" fmla="*/ 1044575 h 1565275"/>
                <a:gd name="connsiteX91" fmla="*/ 323850 w 1136650"/>
                <a:gd name="connsiteY91" fmla="*/ 1003300 h 1565275"/>
                <a:gd name="connsiteX92" fmla="*/ 336550 w 1136650"/>
                <a:gd name="connsiteY92" fmla="*/ 984250 h 1565275"/>
                <a:gd name="connsiteX93" fmla="*/ 320675 w 1136650"/>
                <a:gd name="connsiteY93" fmla="*/ 927100 h 1565275"/>
                <a:gd name="connsiteX94" fmla="*/ 298450 w 1136650"/>
                <a:gd name="connsiteY94" fmla="*/ 892175 h 1565275"/>
                <a:gd name="connsiteX95" fmla="*/ 276225 w 1136650"/>
                <a:gd name="connsiteY95" fmla="*/ 857250 h 1565275"/>
                <a:gd name="connsiteX96" fmla="*/ 276225 w 1136650"/>
                <a:gd name="connsiteY96" fmla="*/ 822325 h 1565275"/>
                <a:gd name="connsiteX97" fmla="*/ 346075 w 1136650"/>
                <a:gd name="connsiteY97" fmla="*/ 777875 h 1565275"/>
                <a:gd name="connsiteX98" fmla="*/ 374650 w 1136650"/>
                <a:gd name="connsiteY98" fmla="*/ 758825 h 1565275"/>
                <a:gd name="connsiteX99" fmla="*/ 396875 w 1136650"/>
                <a:gd name="connsiteY99" fmla="*/ 758825 h 1565275"/>
                <a:gd name="connsiteX100" fmla="*/ 428625 w 1136650"/>
                <a:gd name="connsiteY100" fmla="*/ 758825 h 1565275"/>
                <a:gd name="connsiteX101" fmla="*/ 438150 w 1136650"/>
                <a:gd name="connsiteY101" fmla="*/ 727075 h 1565275"/>
                <a:gd name="connsiteX102" fmla="*/ 438150 w 1136650"/>
                <a:gd name="connsiteY102" fmla="*/ 727075 h 1565275"/>
                <a:gd name="connsiteX103" fmla="*/ 358775 w 1136650"/>
                <a:gd name="connsiteY103" fmla="*/ 669925 h 1565275"/>
                <a:gd name="connsiteX104" fmla="*/ 339725 w 1136650"/>
                <a:gd name="connsiteY104" fmla="*/ 606425 h 1565275"/>
                <a:gd name="connsiteX105" fmla="*/ 365125 w 1136650"/>
                <a:gd name="connsiteY105" fmla="*/ 577850 h 1565275"/>
                <a:gd name="connsiteX106" fmla="*/ 336550 w 1136650"/>
                <a:gd name="connsiteY106" fmla="*/ 530225 h 1565275"/>
                <a:gd name="connsiteX107" fmla="*/ 260350 w 1136650"/>
                <a:gd name="connsiteY107" fmla="*/ 514350 h 1565275"/>
                <a:gd name="connsiteX108" fmla="*/ 209550 w 1136650"/>
                <a:gd name="connsiteY108" fmla="*/ 482600 h 1565275"/>
                <a:gd name="connsiteX109" fmla="*/ 209550 w 1136650"/>
                <a:gd name="connsiteY109" fmla="*/ 454025 h 1565275"/>
                <a:gd name="connsiteX110" fmla="*/ 238125 w 1136650"/>
                <a:gd name="connsiteY110" fmla="*/ 425450 h 1565275"/>
                <a:gd name="connsiteX111" fmla="*/ 228600 w 1136650"/>
                <a:gd name="connsiteY111" fmla="*/ 384175 h 1565275"/>
                <a:gd name="connsiteX112" fmla="*/ 196850 w 1136650"/>
                <a:gd name="connsiteY112" fmla="*/ 381000 h 1565275"/>
                <a:gd name="connsiteX113" fmla="*/ 177800 w 1136650"/>
                <a:gd name="connsiteY113" fmla="*/ 403225 h 1565275"/>
                <a:gd name="connsiteX114" fmla="*/ 177800 w 1136650"/>
                <a:gd name="connsiteY114" fmla="*/ 403225 h 1565275"/>
                <a:gd name="connsiteX115" fmla="*/ 92075 w 1136650"/>
                <a:gd name="connsiteY115" fmla="*/ 365125 h 156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136650" h="1565275">
                  <a:moveTo>
                    <a:pt x="92075" y="365125"/>
                  </a:moveTo>
                  <a:lnTo>
                    <a:pt x="28575" y="355600"/>
                  </a:lnTo>
                  <a:lnTo>
                    <a:pt x="9525" y="317500"/>
                  </a:lnTo>
                  <a:lnTo>
                    <a:pt x="28575" y="276225"/>
                  </a:lnTo>
                  <a:lnTo>
                    <a:pt x="0" y="184150"/>
                  </a:lnTo>
                  <a:lnTo>
                    <a:pt x="60325" y="180975"/>
                  </a:lnTo>
                  <a:lnTo>
                    <a:pt x="111125" y="165100"/>
                  </a:lnTo>
                  <a:lnTo>
                    <a:pt x="123825" y="101600"/>
                  </a:lnTo>
                  <a:lnTo>
                    <a:pt x="139700" y="88900"/>
                  </a:lnTo>
                  <a:lnTo>
                    <a:pt x="177800" y="73025"/>
                  </a:lnTo>
                  <a:lnTo>
                    <a:pt x="149225" y="53975"/>
                  </a:lnTo>
                  <a:lnTo>
                    <a:pt x="149225" y="53975"/>
                  </a:lnTo>
                  <a:lnTo>
                    <a:pt x="187325" y="3175"/>
                  </a:lnTo>
                  <a:lnTo>
                    <a:pt x="231775" y="0"/>
                  </a:lnTo>
                  <a:lnTo>
                    <a:pt x="238125" y="38100"/>
                  </a:lnTo>
                  <a:lnTo>
                    <a:pt x="250825" y="73025"/>
                  </a:lnTo>
                  <a:lnTo>
                    <a:pt x="276225" y="85725"/>
                  </a:lnTo>
                  <a:lnTo>
                    <a:pt x="307975" y="85725"/>
                  </a:lnTo>
                  <a:lnTo>
                    <a:pt x="330200" y="85725"/>
                  </a:lnTo>
                  <a:lnTo>
                    <a:pt x="368300" y="174625"/>
                  </a:lnTo>
                  <a:lnTo>
                    <a:pt x="396875" y="219075"/>
                  </a:lnTo>
                  <a:lnTo>
                    <a:pt x="428625" y="269875"/>
                  </a:lnTo>
                  <a:lnTo>
                    <a:pt x="403225" y="384175"/>
                  </a:lnTo>
                  <a:lnTo>
                    <a:pt x="492125" y="400050"/>
                  </a:lnTo>
                  <a:lnTo>
                    <a:pt x="619125" y="266700"/>
                  </a:lnTo>
                  <a:lnTo>
                    <a:pt x="657225" y="212725"/>
                  </a:lnTo>
                  <a:lnTo>
                    <a:pt x="758825" y="184150"/>
                  </a:lnTo>
                  <a:lnTo>
                    <a:pt x="803275" y="244475"/>
                  </a:lnTo>
                  <a:lnTo>
                    <a:pt x="898525" y="234950"/>
                  </a:lnTo>
                  <a:lnTo>
                    <a:pt x="939800" y="234950"/>
                  </a:lnTo>
                  <a:lnTo>
                    <a:pt x="1003300" y="196850"/>
                  </a:lnTo>
                  <a:lnTo>
                    <a:pt x="1050925" y="190500"/>
                  </a:lnTo>
                  <a:lnTo>
                    <a:pt x="1050925" y="190500"/>
                  </a:lnTo>
                  <a:lnTo>
                    <a:pt x="1060450" y="215900"/>
                  </a:lnTo>
                  <a:lnTo>
                    <a:pt x="1079500" y="244475"/>
                  </a:lnTo>
                  <a:lnTo>
                    <a:pt x="1079500" y="244475"/>
                  </a:lnTo>
                  <a:lnTo>
                    <a:pt x="1047750" y="273050"/>
                  </a:lnTo>
                  <a:lnTo>
                    <a:pt x="1022350" y="288925"/>
                  </a:lnTo>
                  <a:lnTo>
                    <a:pt x="958850" y="301625"/>
                  </a:lnTo>
                  <a:lnTo>
                    <a:pt x="958850" y="301625"/>
                  </a:lnTo>
                  <a:lnTo>
                    <a:pt x="974725" y="349250"/>
                  </a:lnTo>
                  <a:lnTo>
                    <a:pt x="1016000" y="384175"/>
                  </a:lnTo>
                  <a:lnTo>
                    <a:pt x="1047750" y="412750"/>
                  </a:lnTo>
                  <a:lnTo>
                    <a:pt x="1060450" y="482600"/>
                  </a:lnTo>
                  <a:lnTo>
                    <a:pt x="1060450" y="536575"/>
                  </a:lnTo>
                  <a:lnTo>
                    <a:pt x="1085850" y="593725"/>
                  </a:lnTo>
                  <a:lnTo>
                    <a:pt x="1123950" y="603250"/>
                  </a:lnTo>
                  <a:lnTo>
                    <a:pt x="1136650" y="635000"/>
                  </a:lnTo>
                  <a:lnTo>
                    <a:pt x="1123950" y="685800"/>
                  </a:lnTo>
                  <a:lnTo>
                    <a:pt x="1089025" y="711200"/>
                  </a:lnTo>
                  <a:lnTo>
                    <a:pt x="1101725" y="736600"/>
                  </a:lnTo>
                  <a:lnTo>
                    <a:pt x="1089025" y="765175"/>
                  </a:lnTo>
                  <a:lnTo>
                    <a:pt x="1006475" y="752475"/>
                  </a:lnTo>
                  <a:lnTo>
                    <a:pt x="1009650" y="708025"/>
                  </a:lnTo>
                  <a:lnTo>
                    <a:pt x="1009650" y="708025"/>
                  </a:lnTo>
                  <a:lnTo>
                    <a:pt x="1000125" y="650875"/>
                  </a:lnTo>
                  <a:lnTo>
                    <a:pt x="946150" y="631825"/>
                  </a:lnTo>
                  <a:lnTo>
                    <a:pt x="885825" y="628650"/>
                  </a:lnTo>
                  <a:lnTo>
                    <a:pt x="854075" y="663575"/>
                  </a:lnTo>
                  <a:lnTo>
                    <a:pt x="850900" y="749300"/>
                  </a:lnTo>
                  <a:lnTo>
                    <a:pt x="784225" y="847725"/>
                  </a:lnTo>
                  <a:lnTo>
                    <a:pt x="847725" y="850900"/>
                  </a:lnTo>
                  <a:lnTo>
                    <a:pt x="933450" y="920750"/>
                  </a:lnTo>
                  <a:lnTo>
                    <a:pt x="971550" y="990600"/>
                  </a:lnTo>
                  <a:lnTo>
                    <a:pt x="1038225" y="1028700"/>
                  </a:lnTo>
                  <a:lnTo>
                    <a:pt x="1073150" y="1060450"/>
                  </a:lnTo>
                  <a:lnTo>
                    <a:pt x="1012825" y="1114425"/>
                  </a:lnTo>
                  <a:lnTo>
                    <a:pt x="1019175" y="1177925"/>
                  </a:lnTo>
                  <a:lnTo>
                    <a:pt x="1035050" y="1244600"/>
                  </a:lnTo>
                  <a:lnTo>
                    <a:pt x="996950" y="1349375"/>
                  </a:lnTo>
                  <a:lnTo>
                    <a:pt x="968375" y="1355725"/>
                  </a:lnTo>
                  <a:lnTo>
                    <a:pt x="866775" y="1368425"/>
                  </a:lnTo>
                  <a:lnTo>
                    <a:pt x="863600" y="1466850"/>
                  </a:lnTo>
                  <a:lnTo>
                    <a:pt x="777875" y="1565275"/>
                  </a:lnTo>
                  <a:lnTo>
                    <a:pt x="673100" y="1552575"/>
                  </a:lnTo>
                  <a:lnTo>
                    <a:pt x="679450" y="1527175"/>
                  </a:lnTo>
                  <a:lnTo>
                    <a:pt x="746125" y="1476375"/>
                  </a:lnTo>
                  <a:lnTo>
                    <a:pt x="755650" y="1431925"/>
                  </a:lnTo>
                  <a:lnTo>
                    <a:pt x="708025" y="1400175"/>
                  </a:lnTo>
                  <a:lnTo>
                    <a:pt x="625475" y="1409700"/>
                  </a:lnTo>
                  <a:lnTo>
                    <a:pt x="584200" y="1441450"/>
                  </a:lnTo>
                  <a:lnTo>
                    <a:pt x="520700" y="1384300"/>
                  </a:lnTo>
                  <a:lnTo>
                    <a:pt x="396875" y="1323975"/>
                  </a:lnTo>
                  <a:lnTo>
                    <a:pt x="352425" y="1314450"/>
                  </a:lnTo>
                  <a:lnTo>
                    <a:pt x="222250" y="1371600"/>
                  </a:lnTo>
                  <a:lnTo>
                    <a:pt x="231775" y="1343025"/>
                  </a:lnTo>
                  <a:lnTo>
                    <a:pt x="212725" y="1193800"/>
                  </a:lnTo>
                  <a:lnTo>
                    <a:pt x="174625" y="1168400"/>
                  </a:lnTo>
                  <a:lnTo>
                    <a:pt x="174625" y="1143000"/>
                  </a:lnTo>
                  <a:lnTo>
                    <a:pt x="247650" y="1095375"/>
                  </a:lnTo>
                  <a:lnTo>
                    <a:pt x="292100" y="1044575"/>
                  </a:lnTo>
                  <a:lnTo>
                    <a:pt x="323850" y="1003300"/>
                  </a:lnTo>
                  <a:lnTo>
                    <a:pt x="336550" y="984250"/>
                  </a:lnTo>
                  <a:lnTo>
                    <a:pt x="320675" y="927100"/>
                  </a:lnTo>
                  <a:lnTo>
                    <a:pt x="298450" y="892175"/>
                  </a:lnTo>
                  <a:lnTo>
                    <a:pt x="276225" y="857250"/>
                  </a:lnTo>
                  <a:lnTo>
                    <a:pt x="276225" y="822325"/>
                  </a:lnTo>
                  <a:lnTo>
                    <a:pt x="346075" y="777875"/>
                  </a:lnTo>
                  <a:lnTo>
                    <a:pt x="374650" y="758825"/>
                  </a:lnTo>
                  <a:lnTo>
                    <a:pt x="396875" y="758825"/>
                  </a:lnTo>
                  <a:lnTo>
                    <a:pt x="428625" y="758825"/>
                  </a:lnTo>
                  <a:lnTo>
                    <a:pt x="438150" y="727075"/>
                  </a:lnTo>
                  <a:lnTo>
                    <a:pt x="438150" y="727075"/>
                  </a:lnTo>
                  <a:lnTo>
                    <a:pt x="358775" y="669925"/>
                  </a:lnTo>
                  <a:lnTo>
                    <a:pt x="339725" y="606425"/>
                  </a:lnTo>
                  <a:lnTo>
                    <a:pt x="365125" y="577850"/>
                  </a:lnTo>
                  <a:lnTo>
                    <a:pt x="336550" y="530225"/>
                  </a:lnTo>
                  <a:lnTo>
                    <a:pt x="260350" y="514350"/>
                  </a:lnTo>
                  <a:lnTo>
                    <a:pt x="209550" y="482600"/>
                  </a:lnTo>
                  <a:lnTo>
                    <a:pt x="209550" y="454025"/>
                  </a:lnTo>
                  <a:lnTo>
                    <a:pt x="238125" y="425450"/>
                  </a:lnTo>
                  <a:lnTo>
                    <a:pt x="228600" y="384175"/>
                  </a:lnTo>
                  <a:lnTo>
                    <a:pt x="196850" y="381000"/>
                  </a:lnTo>
                  <a:lnTo>
                    <a:pt x="177800" y="403225"/>
                  </a:lnTo>
                  <a:lnTo>
                    <a:pt x="177800" y="403225"/>
                  </a:lnTo>
                  <a:lnTo>
                    <a:pt x="92075" y="36512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1" name="Полилиния 290"/>
            <p:cNvSpPr/>
            <p:nvPr/>
          </p:nvSpPr>
          <p:spPr>
            <a:xfrm>
              <a:off x="5801898" y="4989726"/>
              <a:ext cx="1342545" cy="1033390"/>
            </a:xfrm>
            <a:custGeom>
              <a:avLst/>
              <a:gdLst>
                <a:gd name="connsiteX0" fmla="*/ 0 w 1802606"/>
                <a:gd name="connsiteY0" fmla="*/ 854869 h 1483519"/>
                <a:gd name="connsiteX1" fmla="*/ 57150 w 1802606"/>
                <a:gd name="connsiteY1" fmla="*/ 795338 h 1483519"/>
                <a:gd name="connsiteX2" fmla="*/ 71438 w 1802606"/>
                <a:gd name="connsiteY2" fmla="*/ 731044 h 1483519"/>
                <a:gd name="connsiteX3" fmla="*/ 114300 w 1802606"/>
                <a:gd name="connsiteY3" fmla="*/ 669131 h 1483519"/>
                <a:gd name="connsiteX4" fmla="*/ 116681 w 1802606"/>
                <a:gd name="connsiteY4" fmla="*/ 590550 h 1483519"/>
                <a:gd name="connsiteX5" fmla="*/ 150019 w 1802606"/>
                <a:gd name="connsiteY5" fmla="*/ 490538 h 1483519"/>
                <a:gd name="connsiteX6" fmla="*/ 171450 w 1802606"/>
                <a:gd name="connsiteY6" fmla="*/ 483394 h 1483519"/>
                <a:gd name="connsiteX7" fmla="*/ 185738 w 1802606"/>
                <a:gd name="connsiteY7" fmla="*/ 402431 h 1483519"/>
                <a:gd name="connsiteX8" fmla="*/ 200025 w 1802606"/>
                <a:gd name="connsiteY8" fmla="*/ 383381 h 1483519"/>
                <a:gd name="connsiteX9" fmla="*/ 269081 w 1802606"/>
                <a:gd name="connsiteY9" fmla="*/ 376238 h 1483519"/>
                <a:gd name="connsiteX10" fmla="*/ 290513 w 1802606"/>
                <a:gd name="connsiteY10" fmla="*/ 376238 h 1483519"/>
                <a:gd name="connsiteX11" fmla="*/ 330994 w 1802606"/>
                <a:gd name="connsiteY11" fmla="*/ 342900 h 1483519"/>
                <a:gd name="connsiteX12" fmla="*/ 330994 w 1802606"/>
                <a:gd name="connsiteY12" fmla="*/ 342900 h 1483519"/>
                <a:gd name="connsiteX13" fmla="*/ 300038 w 1802606"/>
                <a:gd name="connsiteY13" fmla="*/ 311944 h 1483519"/>
                <a:gd name="connsiteX14" fmla="*/ 259556 w 1802606"/>
                <a:gd name="connsiteY14" fmla="*/ 283369 h 1483519"/>
                <a:gd name="connsiteX15" fmla="*/ 238125 w 1802606"/>
                <a:gd name="connsiteY15" fmla="*/ 273844 h 1483519"/>
                <a:gd name="connsiteX16" fmla="*/ 245269 w 1802606"/>
                <a:gd name="connsiteY16" fmla="*/ 245269 h 1483519"/>
                <a:gd name="connsiteX17" fmla="*/ 266700 w 1802606"/>
                <a:gd name="connsiteY17" fmla="*/ 228600 h 1483519"/>
                <a:gd name="connsiteX18" fmla="*/ 280988 w 1802606"/>
                <a:gd name="connsiteY18" fmla="*/ 221456 h 1483519"/>
                <a:gd name="connsiteX19" fmla="*/ 276225 w 1802606"/>
                <a:gd name="connsiteY19" fmla="*/ 197644 h 1483519"/>
                <a:gd name="connsiteX20" fmla="*/ 261938 w 1802606"/>
                <a:gd name="connsiteY20" fmla="*/ 169069 h 1483519"/>
                <a:gd name="connsiteX21" fmla="*/ 257175 w 1802606"/>
                <a:gd name="connsiteY21" fmla="*/ 102394 h 1483519"/>
                <a:gd name="connsiteX22" fmla="*/ 280988 w 1802606"/>
                <a:gd name="connsiteY22" fmla="*/ 88106 h 1483519"/>
                <a:gd name="connsiteX23" fmla="*/ 311944 w 1802606"/>
                <a:gd name="connsiteY23" fmla="*/ 61913 h 1483519"/>
                <a:gd name="connsiteX24" fmla="*/ 330994 w 1802606"/>
                <a:gd name="connsiteY24" fmla="*/ 28575 h 1483519"/>
                <a:gd name="connsiteX25" fmla="*/ 352425 w 1802606"/>
                <a:gd name="connsiteY25" fmla="*/ 28575 h 1483519"/>
                <a:gd name="connsiteX26" fmla="*/ 371475 w 1802606"/>
                <a:gd name="connsiteY26" fmla="*/ 28575 h 1483519"/>
                <a:gd name="connsiteX27" fmla="*/ 397669 w 1802606"/>
                <a:gd name="connsiteY27" fmla="*/ 9525 h 1483519"/>
                <a:gd name="connsiteX28" fmla="*/ 435769 w 1802606"/>
                <a:gd name="connsiteY28" fmla="*/ 0 h 1483519"/>
                <a:gd name="connsiteX29" fmla="*/ 457200 w 1802606"/>
                <a:gd name="connsiteY29" fmla="*/ 45244 h 1483519"/>
                <a:gd name="connsiteX30" fmla="*/ 459581 w 1802606"/>
                <a:gd name="connsiteY30" fmla="*/ 80963 h 1483519"/>
                <a:gd name="connsiteX31" fmla="*/ 483394 w 1802606"/>
                <a:gd name="connsiteY31" fmla="*/ 102394 h 1483519"/>
                <a:gd name="connsiteX32" fmla="*/ 483394 w 1802606"/>
                <a:gd name="connsiteY32" fmla="*/ 123825 h 1483519"/>
                <a:gd name="connsiteX33" fmla="*/ 490538 w 1802606"/>
                <a:gd name="connsiteY33" fmla="*/ 142875 h 1483519"/>
                <a:gd name="connsiteX34" fmla="*/ 528638 w 1802606"/>
                <a:gd name="connsiteY34" fmla="*/ 145256 h 1483519"/>
                <a:gd name="connsiteX35" fmla="*/ 559594 w 1802606"/>
                <a:gd name="connsiteY35" fmla="*/ 171450 h 1483519"/>
                <a:gd name="connsiteX36" fmla="*/ 685800 w 1802606"/>
                <a:gd name="connsiteY36" fmla="*/ 200025 h 1483519"/>
                <a:gd name="connsiteX37" fmla="*/ 731044 w 1802606"/>
                <a:gd name="connsiteY37" fmla="*/ 211931 h 1483519"/>
                <a:gd name="connsiteX38" fmla="*/ 833438 w 1802606"/>
                <a:gd name="connsiteY38" fmla="*/ 219075 h 1483519"/>
                <a:gd name="connsiteX39" fmla="*/ 828675 w 1802606"/>
                <a:gd name="connsiteY39" fmla="*/ 345281 h 1483519"/>
                <a:gd name="connsiteX40" fmla="*/ 904875 w 1802606"/>
                <a:gd name="connsiteY40" fmla="*/ 342900 h 1483519"/>
                <a:gd name="connsiteX41" fmla="*/ 938213 w 1802606"/>
                <a:gd name="connsiteY41" fmla="*/ 342900 h 1483519"/>
                <a:gd name="connsiteX42" fmla="*/ 950119 w 1802606"/>
                <a:gd name="connsiteY42" fmla="*/ 311944 h 1483519"/>
                <a:gd name="connsiteX43" fmla="*/ 983456 w 1802606"/>
                <a:gd name="connsiteY43" fmla="*/ 297656 h 1483519"/>
                <a:gd name="connsiteX44" fmla="*/ 1004888 w 1802606"/>
                <a:gd name="connsiteY44" fmla="*/ 266700 h 1483519"/>
                <a:gd name="connsiteX45" fmla="*/ 1000125 w 1802606"/>
                <a:gd name="connsiteY45" fmla="*/ 245269 h 1483519"/>
                <a:gd name="connsiteX46" fmla="*/ 1076325 w 1802606"/>
                <a:gd name="connsiteY46" fmla="*/ 242888 h 1483519"/>
                <a:gd name="connsiteX47" fmla="*/ 1119188 w 1802606"/>
                <a:gd name="connsiteY47" fmla="*/ 247650 h 1483519"/>
                <a:gd name="connsiteX48" fmla="*/ 1152525 w 1802606"/>
                <a:gd name="connsiteY48" fmla="*/ 276225 h 1483519"/>
                <a:gd name="connsiteX49" fmla="*/ 1183481 w 1802606"/>
                <a:gd name="connsiteY49" fmla="*/ 300038 h 1483519"/>
                <a:gd name="connsiteX50" fmla="*/ 1197769 w 1802606"/>
                <a:gd name="connsiteY50" fmla="*/ 304800 h 1483519"/>
                <a:gd name="connsiteX51" fmla="*/ 1231106 w 1802606"/>
                <a:gd name="connsiteY51" fmla="*/ 288131 h 1483519"/>
                <a:gd name="connsiteX52" fmla="*/ 1288256 w 1802606"/>
                <a:gd name="connsiteY52" fmla="*/ 288131 h 1483519"/>
                <a:gd name="connsiteX53" fmla="*/ 1321594 w 1802606"/>
                <a:gd name="connsiteY53" fmla="*/ 285750 h 1483519"/>
                <a:gd name="connsiteX54" fmla="*/ 1328738 w 1802606"/>
                <a:gd name="connsiteY54" fmla="*/ 259556 h 1483519"/>
                <a:gd name="connsiteX55" fmla="*/ 1362075 w 1802606"/>
                <a:gd name="connsiteY55" fmla="*/ 259556 h 1483519"/>
                <a:gd name="connsiteX56" fmla="*/ 1383506 w 1802606"/>
                <a:gd name="connsiteY56" fmla="*/ 321469 h 1483519"/>
                <a:gd name="connsiteX57" fmla="*/ 1388269 w 1802606"/>
                <a:gd name="connsiteY57" fmla="*/ 350044 h 1483519"/>
                <a:gd name="connsiteX58" fmla="*/ 1371600 w 1802606"/>
                <a:gd name="connsiteY58" fmla="*/ 381000 h 1483519"/>
                <a:gd name="connsiteX59" fmla="*/ 1395413 w 1802606"/>
                <a:gd name="connsiteY59" fmla="*/ 428625 h 1483519"/>
                <a:gd name="connsiteX60" fmla="*/ 1450181 w 1802606"/>
                <a:gd name="connsiteY60" fmla="*/ 435769 h 1483519"/>
                <a:gd name="connsiteX61" fmla="*/ 1538288 w 1802606"/>
                <a:gd name="connsiteY61" fmla="*/ 469106 h 1483519"/>
                <a:gd name="connsiteX62" fmla="*/ 1545431 w 1802606"/>
                <a:gd name="connsiteY62" fmla="*/ 459581 h 1483519"/>
                <a:gd name="connsiteX63" fmla="*/ 1571625 w 1802606"/>
                <a:gd name="connsiteY63" fmla="*/ 447675 h 1483519"/>
                <a:gd name="connsiteX64" fmla="*/ 1590675 w 1802606"/>
                <a:gd name="connsiteY64" fmla="*/ 457200 h 1483519"/>
                <a:gd name="connsiteX65" fmla="*/ 1600200 w 1802606"/>
                <a:gd name="connsiteY65" fmla="*/ 488156 h 1483519"/>
                <a:gd name="connsiteX66" fmla="*/ 1569244 w 1802606"/>
                <a:gd name="connsiteY66" fmla="*/ 531019 h 1483519"/>
                <a:gd name="connsiteX67" fmla="*/ 1571625 w 1802606"/>
                <a:gd name="connsiteY67" fmla="*/ 557213 h 1483519"/>
                <a:gd name="connsiteX68" fmla="*/ 1621631 w 1802606"/>
                <a:gd name="connsiteY68" fmla="*/ 588169 h 1483519"/>
                <a:gd name="connsiteX69" fmla="*/ 1700213 w 1802606"/>
                <a:gd name="connsiteY69" fmla="*/ 604838 h 1483519"/>
                <a:gd name="connsiteX70" fmla="*/ 1726406 w 1802606"/>
                <a:gd name="connsiteY70" fmla="*/ 645319 h 1483519"/>
                <a:gd name="connsiteX71" fmla="*/ 1707356 w 1802606"/>
                <a:gd name="connsiteY71" fmla="*/ 676275 h 1483519"/>
                <a:gd name="connsiteX72" fmla="*/ 1726406 w 1802606"/>
                <a:gd name="connsiteY72" fmla="*/ 740569 h 1483519"/>
                <a:gd name="connsiteX73" fmla="*/ 1745456 w 1802606"/>
                <a:gd name="connsiteY73" fmla="*/ 762000 h 1483519"/>
                <a:gd name="connsiteX74" fmla="*/ 1802606 w 1802606"/>
                <a:gd name="connsiteY74" fmla="*/ 797719 h 1483519"/>
                <a:gd name="connsiteX75" fmla="*/ 1793081 w 1802606"/>
                <a:gd name="connsiteY75" fmla="*/ 831056 h 1483519"/>
                <a:gd name="connsiteX76" fmla="*/ 1724025 w 1802606"/>
                <a:gd name="connsiteY76" fmla="*/ 833438 h 1483519"/>
                <a:gd name="connsiteX77" fmla="*/ 1633538 w 1802606"/>
                <a:gd name="connsiteY77" fmla="*/ 890588 h 1483519"/>
                <a:gd name="connsiteX78" fmla="*/ 1638300 w 1802606"/>
                <a:gd name="connsiteY78" fmla="*/ 914400 h 1483519"/>
                <a:gd name="connsiteX79" fmla="*/ 1652588 w 1802606"/>
                <a:gd name="connsiteY79" fmla="*/ 945356 h 1483519"/>
                <a:gd name="connsiteX80" fmla="*/ 1688306 w 1802606"/>
                <a:gd name="connsiteY80" fmla="*/ 1004888 h 1483519"/>
                <a:gd name="connsiteX81" fmla="*/ 1702594 w 1802606"/>
                <a:gd name="connsiteY81" fmla="*/ 1054894 h 1483519"/>
                <a:gd name="connsiteX82" fmla="*/ 1638300 w 1802606"/>
                <a:gd name="connsiteY82" fmla="*/ 1131094 h 1483519"/>
                <a:gd name="connsiteX83" fmla="*/ 1602581 w 1802606"/>
                <a:gd name="connsiteY83" fmla="*/ 1183481 h 1483519"/>
                <a:gd name="connsiteX84" fmla="*/ 1533525 w 1802606"/>
                <a:gd name="connsiteY84" fmla="*/ 1216819 h 1483519"/>
                <a:gd name="connsiteX85" fmla="*/ 1533525 w 1802606"/>
                <a:gd name="connsiteY85" fmla="*/ 1245394 h 1483519"/>
                <a:gd name="connsiteX86" fmla="*/ 1576388 w 1802606"/>
                <a:gd name="connsiteY86" fmla="*/ 1264444 h 1483519"/>
                <a:gd name="connsiteX87" fmla="*/ 1593056 w 1802606"/>
                <a:gd name="connsiteY87" fmla="*/ 1421606 h 1483519"/>
                <a:gd name="connsiteX88" fmla="*/ 1585913 w 1802606"/>
                <a:gd name="connsiteY88" fmla="*/ 1428750 h 1483519"/>
                <a:gd name="connsiteX89" fmla="*/ 1533525 w 1802606"/>
                <a:gd name="connsiteY89" fmla="*/ 1404938 h 1483519"/>
                <a:gd name="connsiteX90" fmla="*/ 1445419 w 1802606"/>
                <a:gd name="connsiteY90" fmla="*/ 1447800 h 1483519"/>
                <a:gd name="connsiteX91" fmla="*/ 1340644 w 1802606"/>
                <a:gd name="connsiteY91" fmla="*/ 1347788 h 1483519"/>
                <a:gd name="connsiteX92" fmla="*/ 1364456 w 1802606"/>
                <a:gd name="connsiteY92" fmla="*/ 1216819 h 1483519"/>
                <a:gd name="connsiteX93" fmla="*/ 1369219 w 1802606"/>
                <a:gd name="connsiteY93" fmla="*/ 1102519 h 1483519"/>
                <a:gd name="connsiteX94" fmla="*/ 1328738 w 1802606"/>
                <a:gd name="connsiteY94" fmla="*/ 1092994 h 1483519"/>
                <a:gd name="connsiteX95" fmla="*/ 1273969 w 1802606"/>
                <a:gd name="connsiteY95" fmla="*/ 1102519 h 1483519"/>
                <a:gd name="connsiteX96" fmla="*/ 1247775 w 1802606"/>
                <a:gd name="connsiteY96" fmla="*/ 1069181 h 1483519"/>
                <a:gd name="connsiteX97" fmla="*/ 1171575 w 1802606"/>
                <a:gd name="connsiteY97" fmla="*/ 1181100 h 1483519"/>
                <a:gd name="connsiteX98" fmla="*/ 1185863 w 1802606"/>
                <a:gd name="connsiteY98" fmla="*/ 1221581 h 1483519"/>
                <a:gd name="connsiteX99" fmla="*/ 1197769 w 1802606"/>
                <a:gd name="connsiteY99" fmla="*/ 1264444 h 1483519"/>
                <a:gd name="connsiteX100" fmla="*/ 1126331 w 1802606"/>
                <a:gd name="connsiteY100" fmla="*/ 1293019 h 1483519"/>
                <a:gd name="connsiteX101" fmla="*/ 1050131 w 1802606"/>
                <a:gd name="connsiteY101" fmla="*/ 1171575 h 1483519"/>
                <a:gd name="connsiteX102" fmla="*/ 957263 w 1802606"/>
                <a:gd name="connsiteY102" fmla="*/ 1195388 h 1483519"/>
                <a:gd name="connsiteX103" fmla="*/ 902494 w 1802606"/>
                <a:gd name="connsiteY103" fmla="*/ 1164431 h 1483519"/>
                <a:gd name="connsiteX104" fmla="*/ 862013 w 1802606"/>
                <a:gd name="connsiteY104" fmla="*/ 1185863 h 1483519"/>
                <a:gd name="connsiteX105" fmla="*/ 869156 w 1802606"/>
                <a:gd name="connsiteY105" fmla="*/ 1221581 h 1483519"/>
                <a:gd name="connsiteX106" fmla="*/ 842963 w 1802606"/>
                <a:gd name="connsiteY106" fmla="*/ 1247775 h 1483519"/>
                <a:gd name="connsiteX107" fmla="*/ 831056 w 1802606"/>
                <a:gd name="connsiteY107" fmla="*/ 1309688 h 1483519"/>
                <a:gd name="connsiteX108" fmla="*/ 778669 w 1802606"/>
                <a:gd name="connsiteY108" fmla="*/ 1362075 h 1483519"/>
                <a:gd name="connsiteX109" fmla="*/ 678656 w 1802606"/>
                <a:gd name="connsiteY109" fmla="*/ 1333500 h 1483519"/>
                <a:gd name="connsiteX110" fmla="*/ 671513 w 1802606"/>
                <a:gd name="connsiteY110" fmla="*/ 1366838 h 1483519"/>
                <a:gd name="connsiteX111" fmla="*/ 683419 w 1802606"/>
                <a:gd name="connsiteY111" fmla="*/ 1414463 h 1483519"/>
                <a:gd name="connsiteX112" fmla="*/ 650081 w 1802606"/>
                <a:gd name="connsiteY112" fmla="*/ 1483519 h 1483519"/>
                <a:gd name="connsiteX113" fmla="*/ 540544 w 1802606"/>
                <a:gd name="connsiteY113" fmla="*/ 1426369 h 1483519"/>
                <a:gd name="connsiteX114" fmla="*/ 581025 w 1802606"/>
                <a:gd name="connsiteY114" fmla="*/ 1364456 h 1483519"/>
                <a:gd name="connsiteX115" fmla="*/ 561975 w 1802606"/>
                <a:gd name="connsiteY115" fmla="*/ 1328738 h 1483519"/>
                <a:gd name="connsiteX116" fmla="*/ 590550 w 1802606"/>
                <a:gd name="connsiteY116" fmla="*/ 1226344 h 1483519"/>
                <a:gd name="connsiteX117" fmla="*/ 521494 w 1802606"/>
                <a:gd name="connsiteY117" fmla="*/ 1204913 h 1483519"/>
                <a:gd name="connsiteX118" fmla="*/ 495300 w 1802606"/>
                <a:gd name="connsiteY118" fmla="*/ 1245394 h 1483519"/>
                <a:gd name="connsiteX119" fmla="*/ 481013 w 1802606"/>
                <a:gd name="connsiteY119" fmla="*/ 1276350 h 1483519"/>
                <a:gd name="connsiteX120" fmla="*/ 459581 w 1802606"/>
                <a:gd name="connsiteY120" fmla="*/ 1264444 h 1483519"/>
                <a:gd name="connsiteX121" fmla="*/ 428625 w 1802606"/>
                <a:gd name="connsiteY121" fmla="*/ 1214438 h 1483519"/>
                <a:gd name="connsiteX122" fmla="*/ 404813 w 1802606"/>
                <a:gd name="connsiteY122" fmla="*/ 1231106 h 1483519"/>
                <a:gd name="connsiteX123" fmla="*/ 381000 w 1802606"/>
                <a:gd name="connsiteY123" fmla="*/ 1273969 h 1483519"/>
                <a:gd name="connsiteX124" fmla="*/ 333375 w 1802606"/>
                <a:gd name="connsiteY124" fmla="*/ 1269206 h 1483519"/>
                <a:gd name="connsiteX125" fmla="*/ 314325 w 1802606"/>
                <a:gd name="connsiteY125" fmla="*/ 1185863 h 1483519"/>
                <a:gd name="connsiteX126" fmla="*/ 373856 w 1802606"/>
                <a:gd name="connsiteY126" fmla="*/ 1147763 h 1483519"/>
                <a:gd name="connsiteX127" fmla="*/ 388144 w 1802606"/>
                <a:gd name="connsiteY127" fmla="*/ 1073944 h 1483519"/>
                <a:gd name="connsiteX128" fmla="*/ 385763 w 1802606"/>
                <a:gd name="connsiteY128" fmla="*/ 976313 h 1483519"/>
                <a:gd name="connsiteX129" fmla="*/ 335756 w 1802606"/>
                <a:gd name="connsiteY129" fmla="*/ 914400 h 1483519"/>
                <a:gd name="connsiteX130" fmla="*/ 247650 w 1802606"/>
                <a:gd name="connsiteY130" fmla="*/ 931069 h 1483519"/>
                <a:gd name="connsiteX131" fmla="*/ 164306 w 1802606"/>
                <a:gd name="connsiteY131" fmla="*/ 921544 h 1483519"/>
                <a:gd name="connsiteX132" fmla="*/ 135731 w 1802606"/>
                <a:gd name="connsiteY132" fmla="*/ 881063 h 1483519"/>
                <a:gd name="connsiteX133" fmla="*/ 0 w 1802606"/>
                <a:gd name="connsiteY133" fmla="*/ 854869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802606" h="1483519">
                  <a:moveTo>
                    <a:pt x="0" y="854869"/>
                  </a:moveTo>
                  <a:lnTo>
                    <a:pt x="57150" y="795338"/>
                  </a:lnTo>
                  <a:lnTo>
                    <a:pt x="71438" y="731044"/>
                  </a:lnTo>
                  <a:lnTo>
                    <a:pt x="114300" y="669131"/>
                  </a:lnTo>
                  <a:cubicBezTo>
                    <a:pt x="115094" y="642937"/>
                    <a:pt x="115887" y="616744"/>
                    <a:pt x="116681" y="590550"/>
                  </a:cubicBezTo>
                  <a:lnTo>
                    <a:pt x="150019" y="490538"/>
                  </a:lnTo>
                  <a:lnTo>
                    <a:pt x="171450" y="483394"/>
                  </a:lnTo>
                  <a:lnTo>
                    <a:pt x="185738" y="402431"/>
                  </a:lnTo>
                  <a:lnTo>
                    <a:pt x="200025" y="383381"/>
                  </a:lnTo>
                  <a:lnTo>
                    <a:pt x="269081" y="376238"/>
                  </a:lnTo>
                  <a:lnTo>
                    <a:pt x="290513" y="376238"/>
                  </a:lnTo>
                  <a:lnTo>
                    <a:pt x="330994" y="342900"/>
                  </a:lnTo>
                  <a:lnTo>
                    <a:pt x="330994" y="342900"/>
                  </a:lnTo>
                  <a:lnTo>
                    <a:pt x="300038" y="311944"/>
                  </a:lnTo>
                  <a:lnTo>
                    <a:pt x="259556" y="283369"/>
                  </a:lnTo>
                  <a:lnTo>
                    <a:pt x="238125" y="273844"/>
                  </a:lnTo>
                  <a:lnTo>
                    <a:pt x="245269" y="245269"/>
                  </a:lnTo>
                  <a:lnTo>
                    <a:pt x="266700" y="228600"/>
                  </a:lnTo>
                  <a:lnTo>
                    <a:pt x="280988" y="221456"/>
                  </a:lnTo>
                  <a:lnTo>
                    <a:pt x="276225" y="197644"/>
                  </a:lnTo>
                  <a:lnTo>
                    <a:pt x="261938" y="169069"/>
                  </a:lnTo>
                  <a:lnTo>
                    <a:pt x="257175" y="102394"/>
                  </a:lnTo>
                  <a:lnTo>
                    <a:pt x="280988" y="88106"/>
                  </a:lnTo>
                  <a:lnTo>
                    <a:pt x="311944" y="61913"/>
                  </a:lnTo>
                  <a:lnTo>
                    <a:pt x="330994" y="28575"/>
                  </a:lnTo>
                  <a:lnTo>
                    <a:pt x="352425" y="28575"/>
                  </a:lnTo>
                  <a:lnTo>
                    <a:pt x="371475" y="28575"/>
                  </a:lnTo>
                  <a:lnTo>
                    <a:pt x="397669" y="9525"/>
                  </a:lnTo>
                  <a:lnTo>
                    <a:pt x="435769" y="0"/>
                  </a:lnTo>
                  <a:lnTo>
                    <a:pt x="457200" y="45244"/>
                  </a:lnTo>
                  <a:lnTo>
                    <a:pt x="459581" y="80963"/>
                  </a:lnTo>
                  <a:lnTo>
                    <a:pt x="483394" y="102394"/>
                  </a:lnTo>
                  <a:lnTo>
                    <a:pt x="483394" y="123825"/>
                  </a:lnTo>
                  <a:lnTo>
                    <a:pt x="490538" y="142875"/>
                  </a:lnTo>
                  <a:lnTo>
                    <a:pt x="528638" y="145256"/>
                  </a:lnTo>
                  <a:lnTo>
                    <a:pt x="559594" y="171450"/>
                  </a:lnTo>
                  <a:lnTo>
                    <a:pt x="685800" y="200025"/>
                  </a:lnTo>
                  <a:lnTo>
                    <a:pt x="731044" y="211931"/>
                  </a:lnTo>
                  <a:lnTo>
                    <a:pt x="833438" y="219075"/>
                  </a:lnTo>
                  <a:lnTo>
                    <a:pt x="828675" y="345281"/>
                  </a:lnTo>
                  <a:lnTo>
                    <a:pt x="904875" y="342900"/>
                  </a:lnTo>
                  <a:lnTo>
                    <a:pt x="938213" y="342900"/>
                  </a:lnTo>
                  <a:lnTo>
                    <a:pt x="950119" y="311944"/>
                  </a:lnTo>
                  <a:lnTo>
                    <a:pt x="983456" y="297656"/>
                  </a:lnTo>
                  <a:lnTo>
                    <a:pt x="1004888" y="266700"/>
                  </a:lnTo>
                  <a:lnTo>
                    <a:pt x="1000125" y="245269"/>
                  </a:lnTo>
                  <a:lnTo>
                    <a:pt x="1076325" y="242888"/>
                  </a:lnTo>
                  <a:lnTo>
                    <a:pt x="1119188" y="247650"/>
                  </a:lnTo>
                  <a:lnTo>
                    <a:pt x="1152525" y="276225"/>
                  </a:lnTo>
                  <a:lnTo>
                    <a:pt x="1183481" y="300038"/>
                  </a:lnTo>
                  <a:lnTo>
                    <a:pt x="1197769" y="304800"/>
                  </a:lnTo>
                  <a:lnTo>
                    <a:pt x="1231106" y="288131"/>
                  </a:lnTo>
                  <a:lnTo>
                    <a:pt x="1288256" y="288131"/>
                  </a:lnTo>
                  <a:lnTo>
                    <a:pt x="1321594" y="285750"/>
                  </a:lnTo>
                  <a:lnTo>
                    <a:pt x="1328738" y="259556"/>
                  </a:lnTo>
                  <a:lnTo>
                    <a:pt x="1362075" y="259556"/>
                  </a:lnTo>
                  <a:lnTo>
                    <a:pt x="1383506" y="321469"/>
                  </a:lnTo>
                  <a:lnTo>
                    <a:pt x="1388269" y="350044"/>
                  </a:lnTo>
                  <a:lnTo>
                    <a:pt x="1371600" y="381000"/>
                  </a:lnTo>
                  <a:lnTo>
                    <a:pt x="1395413" y="428625"/>
                  </a:lnTo>
                  <a:lnTo>
                    <a:pt x="1450181" y="435769"/>
                  </a:lnTo>
                  <a:lnTo>
                    <a:pt x="1538288" y="469106"/>
                  </a:lnTo>
                  <a:lnTo>
                    <a:pt x="1545431" y="459581"/>
                  </a:lnTo>
                  <a:lnTo>
                    <a:pt x="1571625" y="447675"/>
                  </a:lnTo>
                  <a:lnTo>
                    <a:pt x="1590675" y="457200"/>
                  </a:lnTo>
                  <a:lnTo>
                    <a:pt x="1600200" y="488156"/>
                  </a:lnTo>
                  <a:lnTo>
                    <a:pt x="1569244" y="531019"/>
                  </a:lnTo>
                  <a:lnTo>
                    <a:pt x="1571625" y="557213"/>
                  </a:lnTo>
                  <a:lnTo>
                    <a:pt x="1621631" y="588169"/>
                  </a:lnTo>
                  <a:lnTo>
                    <a:pt x="1700213" y="604838"/>
                  </a:lnTo>
                  <a:lnTo>
                    <a:pt x="1726406" y="645319"/>
                  </a:lnTo>
                  <a:lnTo>
                    <a:pt x="1707356" y="676275"/>
                  </a:lnTo>
                  <a:lnTo>
                    <a:pt x="1726406" y="740569"/>
                  </a:lnTo>
                  <a:lnTo>
                    <a:pt x="1745456" y="762000"/>
                  </a:lnTo>
                  <a:lnTo>
                    <a:pt x="1802606" y="797719"/>
                  </a:lnTo>
                  <a:lnTo>
                    <a:pt x="1793081" y="831056"/>
                  </a:lnTo>
                  <a:lnTo>
                    <a:pt x="1724025" y="833438"/>
                  </a:lnTo>
                  <a:lnTo>
                    <a:pt x="1633538" y="890588"/>
                  </a:lnTo>
                  <a:lnTo>
                    <a:pt x="1638300" y="914400"/>
                  </a:lnTo>
                  <a:lnTo>
                    <a:pt x="1652588" y="945356"/>
                  </a:lnTo>
                  <a:lnTo>
                    <a:pt x="1688306" y="1004888"/>
                  </a:lnTo>
                  <a:lnTo>
                    <a:pt x="1702594" y="1054894"/>
                  </a:lnTo>
                  <a:lnTo>
                    <a:pt x="1638300" y="1131094"/>
                  </a:lnTo>
                  <a:lnTo>
                    <a:pt x="1602581" y="1183481"/>
                  </a:lnTo>
                  <a:lnTo>
                    <a:pt x="1533525" y="1216819"/>
                  </a:lnTo>
                  <a:lnTo>
                    <a:pt x="1533525" y="1245394"/>
                  </a:lnTo>
                  <a:lnTo>
                    <a:pt x="1576388" y="1264444"/>
                  </a:lnTo>
                  <a:lnTo>
                    <a:pt x="1593056" y="1421606"/>
                  </a:lnTo>
                  <a:lnTo>
                    <a:pt x="1585913" y="1428750"/>
                  </a:lnTo>
                  <a:lnTo>
                    <a:pt x="1533525" y="1404938"/>
                  </a:lnTo>
                  <a:lnTo>
                    <a:pt x="1445419" y="1447800"/>
                  </a:lnTo>
                  <a:lnTo>
                    <a:pt x="1340644" y="1347788"/>
                  </a:lnTo>
                  <a:lnTo>
                    <a:pt x="1364456" y="1216819"/>
                  </a:lnTo>
                  <a:lnTo>
                    <a:pt x="1369219" y="1102519"/>
                  </a:lnTo>
                  <a:lnTo>
                    <a:pt x="1328738" y="1092994"/>
                  </a:lnTo>
                  <a:lnTo>
                    <a:pt x="1273969" y="1102519"/>
                  </a:lnTo>
                  <a:lnTo>
                    <a:pt x="1247775" y="1069181"/>
                  </a:lnTo>
                  <a:lnTo>
                    <a:pt x="1171575" y="1181100"/>
                  </a:lnTo>
                  <a:lnTo>
                    <a:pt x="1185863" y="1221581"/>
                  </a:lnTo>
                  <a:lnTo>
                    <a:pt x="1197769" y="1264444"/>
                  </a:lnTo>
                  <a:lnTo>
                    <a:pt x="1126331" y="1293019"/>
                  </a:lnTo>
                  <a:lnTo>
                    <a:pt x="1050131" y="1171575"/>
                  </a:lnTo>
                  <a:lnTo>
                    <a:pt x="957263" y="1195388"/>
                  </a:lnTo>
                  <a:lnTo>
                    <a:pt x="902494" y="1164431"/>
                  </a:lnTo>
                  <a:lnTo>
                    <a:pt x="862013" y="1185863"/>
                  </a:lnTo>
                  <a:lnTo>
                    <a:pt x="869156" y="1221581"/>
                  </a:lnTo>
                  <a:lnTo>
                    <a:pt x="842963" y="1247775"/>
                  </a:lnTo>
                  <a:lnTo>
                    <a:pt x="831056" y="1309688"/>
                  </a:lnTo>
                  <a:lnTo>
                    <a:pt x="778669" y="1362075"/>
                  </a:lnTo>
                  <a:lnTo>
                    <a:pt x="678656" y="1333500"/>
                  </a:lnTo>
                  <a:lnTo>
                    <a:pt x="671513" y="1366838"/>
                  </a:lnTo>
                  <a:lnTo>
                    <a:pt x="683419" y="1414463"/>
                  </a:lnTo>
                  <a:lnTo>
                    <a:pt x="650081" y="1483519"/>
                  </a:lnTo>
                  <a:lnTo>
                    <a:pt x="540544" y="1426369"/>
                  </a:lnTo>
                  <a:lnTo>
                    <a:pt x="581025" y="1364456"/>
                  </a:lnTo>
                  <a:lnTo>
                    <a:pt x="561975" y="1328738"/>
                  </a:lnTo>
                  <a:lnTo>
                    <a:pt x="590550" y="1226344"/>
                  </a:lnTo>
                  <a:lnTo>
                    <a:pt x="521494" y="1204913"/>
                  </a:lnTo>
                  <a:lnTo>
                    <a:pt x="495300" y="1245394"/>
                  </a:lnTo>
                  <a:lnTo>
                    <a:pt x="481013" y="1276350"/>
                  </a:lnTo>
                  <a:lnTo>
                    <a:pt x="459581" y="1264444"/>
                  </a:lnTo>
                  <a:lnTo>
                    <a:pt x="428625" y="1214438"/>
                  </a:lnTo>
                  <a:lnTo>
                    <a:pt x="404813" y="1231106"/>
                  </a:lnTo>
                  <a:lnTo>
                    <a:pt x="381000" y="1273969"/>
                  </a:lnTo>
                  <a:lnTo>
                    <a:pt x="333375" y="1269206"/>
                  </a:lnTo>
                  <a:lnTo>
                    <a:pt x="314325" y="1185863"/>
                  </a:lnTo>
                  <a:lnTo>
                    <a:pt x="373856" y="1147763"/>
                  </a:lnTo>
                  <a:lnTo>
                    <a:pt x="388144" y="1073944"/>
                  </a:lnTo>
                  <a:cubicBezTo>
                    <a:pt x="387350" y="1041400"/>
                    <a:pt x="386557" y="1008857"/>
                    <a:pt x="385763" y="976313"/>
                  </a:cubicBezTo>
                  <a:lnTo>
                    <a:pt x="335756" y="914400"/>
                  </a:lnTo>
                  <a:lnTo>
                    <a:pt x="247650" y="931069"/>
                  </a:lnTo>
                  <a:lnTo>
                    <a:pt x="164306" y="921544"/>
                  </a:lnTo>
                  <a:lnTo>
                    <a:pt x="135731" y="881063"/>
                  </a:lnTo>
                  <a:lnTo>
                    <a:pt x="0" y="854869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7642413" y="5151982"/>
              <a:ext cx="50023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5928078" y="5175958"/>
              <a:ext cx="973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6928547" y="5337163"/>
              <a:ext cx="71462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Бугульма</a:t>
              </a:r>
            </a:p>
          </p:txBody>
        </p:sp>
        <p:sp>
          <p:nvSpPr>
            <p:cNvPr id="295" name="Полилиния 294"/>
            <p:cNvSpPr/>
            <p:nvPr/>
          </p:nvSpPr>
          <p:spPr>
            <a:xfrm>
              <a:off x="7386233" y="5480712"/>
              <a:ext cx="723591" cy="1207558"/>
            </a:xfrm>
            <a:custGeom>
              <a:avLst/>
              <a:gdLst>
                <a:gd name="connsiteX0" fmla="*/ 130175 w 971550"/>
                <a:gd name="connsiteY0" fmla="*/ 0 h 1733550"/>
                <a:gd name="connsiteX1" fmla="*/ 203200 w 971550"/>
                <a:gd name="connsiteY1" fmla="*/ 3175 h 1733550"/>
                <a:gd name="connsiteX2" fmla="*/ 238125 w 971550"/>
                <a:gd name="connsiteY2" fmla="*/ 15875 h 1733550"/>
                <a:gd name="connsiteX3" fmla="*/ 250825 w 971550"/>
                <a:gd name="connsiteY3" fmla="*/ 63500 h 1733550"/>
                <a:gd name="connsiteX4" fmla="*/ 234950 w 971550"/>
                <a:gd name="connsiteY4" fmla="*/ 98425 h 1733550"/>
                <a:gd name="connsiteX5" fmla="*/ 241300 w 971550"/>
                <a:gd name="connsiteY5" fmla="*/ 114300 h 1733550"/>
                <a:gd name="connsiteX6" fmla="*/ 323850 w 971550"/>
                <a:gd name="connsiteY6" fmla="*/ 127000 h 1733550"/>
                <a:gd name="connsiteX7" fmla="*/ 342900 w 971550"/>
                <a:gd name="connsiteY7" fmla="*/ 104775 h 1733550"/>
                <a:gd name="connsiteX8" fmla="*/ 520700 w 971550"/>
                <a:gd name="connsiteY8" fmla="*/ 130175 h 1733550"/>
                <a:gd name="connsiteX9" fmla="*/ 644525 w 971550"/>
                <a:gd name="connsiteY9" fmla="*/ 149225 h 1733550"/>
                <a:gd name="connsiteX10" fmla="*/ 660400 w 971550"/>
                <a:gd name="connsiteY10" fmla="*/ 171450 h 1733550"/>
                <a:gd name="connsiteX11" fmla="*/ 654050 w 971550"/>
                <a:gd name="connsiteY11" fmla="*/ 215900 h 1733550"/>
                <a:gd name="connsiteX12" fmla="*/ 717550 w 971550"/>
                <a:gd name="connsiteY12" fmla="*/ 219075 h 1733550"/>
                <a:gd name="connsiteX13" fmla="*/ 746125 w 971550"/>
                <a:gd name="connsiteY13" fmla="*/ 219075 h 1733550"/>
                <a:gd name="connsiteX14" fmla="*/ 787400 w 971550"/>
                <a:gd name="connsiteY14" fmla="*/ 171450 h 1733550"/>
                <a:gd name="connsiteX15" fmla="*/ 784225 w 971550"/>
                <a:gd name="connsiteY15" fmla="*/ 228600 h 1733550"/>
                <a:gd name="connsiteX16" fmla="*/ 803275 w 971550"/>
                <a:gd name="connsiteY16" fmla="*/ 292100 h 1733550"/>
                <a:gd name="connsiteX17" fmla="*/ 790575 w 971550"/>
                <a:gd name="connsiteY17" fmla="*/ 349250 h 1733550"/>
                <a:gd name="connsiteX18" fmla="*/ 755650 w 971550"/>
                <a:gd name="connsiteY18" fmla="*/ 406400 h 1733550"/>
                <a:gd name="connsiteX19" fmla="*/ 755650 w 971550"/>
                <a:gd name="connsiteY19" fmla="*/ 476250 h 1733550"/>
                <a:gd name="connsiteX20" fmla="*/ 736600 w 971550"/>
                <a:gd name="connsiteY20" fmla="*/ 533400 h 1733550"/>
                <a:gd name="connsiteX21" fmla="*/ 733425 w 971550"/>
                <a:gd name="connsiteY21" fmla="*/ 641350 h 1733550"/>
                <a:gd name="connsiteX22" fmla="*/ 787400 w 971550"/>
                <a:gd name="connsiteY22" fmla="*/ 768350 h 1733550"/>
                <a:gd name="connsiteX23" fmla="*/ 796925 w 971550"/>
                <a:gd name="connsiteY23" fmla="*/ 869950 h 1733550"/>
                <a:gd name="connsiteX24" fmla="*/ 863600 w 971550"/>
                <a:gd name="connsiteY24" fmla="*/ 949325 h 1733550"/>
                <a:gd name="connsiteX25" fmla="*/ 854075 w 971550"/>
                <a:gd name="connsiteY25" fmla="*/ 971550 h 1733550"/>
                <a:gd name="connsiteX26" fmla="*/ 841375 w 971550"/>
                <a:gd name="connsiteY26" fmla="*/ 1000125 h 1733550"/>
                <a:gd name="connsiteX27" fmla="*/ 863600 w 971550"/>
                <a:gd name="connsiteY27" fmla="*/ 1019175 h 1733550"/>
                <a:gd name="connsiteX28" fmla="*/ 841375 w 971550"/>
                <a:gd name="connsiteY28" fmla="*/ 1082675 h 1733550"/>
                <a:gd name="connsiteX29" fmla="*/ 838200 w 971550"/>
                <a:gd name="connsiteY29" fmla="*/ 1117600 h 1733550"/>
                <a:gd name="connsiteX30" fmla="*/ 806450 w 971550"/>
                <a:gd name="connsiteY30" fmla="*/ 1123950 h 1733550"/>
                <a:gd name="connsiteX31" fmla="*/ 847725 w 971550"/>
                <a:gd name="connsiteY31" fmla="*/ 1244600 h 1733550"/>
                <a:gd name="connsiteX32" fmla="*/ 882650 w 971550"/>
                <a:gd name="connsiteY32" fmla="*/ 1355725 h 1733550"/>
                <a:gd name="connsiteX33" fmla="*/ 892175 w 971550"/>
                <a:gd name="connsiteY33" fmla="*/ 1438275 h 1733550"/>
                <a:gd name="connsiteX34" fmla="*/ 927100 w 971550"/>
                <a:gd name="connsiteY34" fmla="*/ 1492250 h 1733550"/>
                <a:gd name="connsiteX35" fmla="*/ 971550 w 971550"/>
                <a:gd name="connsiteY35" fmla="*/ 1533525 h 1733550"/>
                <a:gd name="connsiteX36" fmla="*/ 962025 w 971550"/>
                <a:gd name="connsiteY36" fmla="*/ 1571625 h 1733550"/>
                <a:gd name="connsiteX37" fmla="*/ 828675 w 971550"/>
                <a:gd name="connsiteY37" fmla="*/ 1539875 h 1733550"/>
                <a:gd name="connsiteX38" fmla="*/ 796925 w 971550"/>
                <a:gd name="connsiteY38" fmla="*/ 1593850 h 1733550"/>
                <a:gd name="connsiteX39" fmla="*/ 771525 w 971550"/>
                <a:gd name="connsiteY39" fmla="*/ 1663700 h 1733550"/>
                <a:gd name="connsiteX40" fmla="*/ 723900 w 971550"/>
                <a:gd name="connsiteY40" fmla="*/ 1733550 h 1733550"/>
                <a:gd name="connsiteX41" fmla="*/ 673100 w 971550"/>
                <a:gd name="connsiteY41" fmla="*/ 1682750 h 1733550"/>
                <a:gd name="connsiteX42" fmla="*/ 596900 w 971550"/>
                <a:gd name="connsiteY42" fmla="*/ 1622425 h 1733550"/>
                <a:gd name="connsiteX43" fmla="*/ 565150 w 971550"/>
                <a:gd name="connsiteY43" fmla="*/ 1562100 h 1733550"/>
                <a:gd name="connsiteX44" fmla="*/ 571500 w 971550"/>
                <a:gd name="connsiteY44" fmla="*/ 1454150 h 1733550"/>
                <a:gd name="connsiteX45" fmla="*/ 536575 w 971550"/>
                <a:gd name="connsiteY45" fmla="*/ 1422400 h 1733550"/>
                <a:gd name="connsiteX46" fmla="*/ 501650 w 971550"/>
                <a:gd name="connsiteY46" fmla="*/ 1416050 h 1733550"/>
                <a:gd name="connsiteX47" fmla="*/ 488950 w 971550"/>
                <a:gd name="connsiteY47" fmla="*/ 1355725 h 1733550"/>
                <a:gd name="connsiteX48" fmla="*/ 400050 w 971550"/>
                <a:gd name="connsiteY48" fmla="*/ 1365250 h 1733550"/>
                <a:gd name="connsiteX49" fmla="*/ 396875 w 971550"/>
                <a:gd name="connsiteY49" fmla="*/ 1409700 h 1733550"/>
                <a:gd name="connsiteX50" fmla="*/ 311150 w 971550"/>
                <a:gd name="connsiteY50" fmla="*/ 1454150 h 1733550"/>
                <a:gd name="connsiteX51" fmla="*/ 206375 w 971550"/>
                <a:gd name="connsiteY51" fmla="*/ 1473200 h 1733550"/>
                <a:gd name="connsiteX52" fmla="*/ 184150 w 971550"/>
                <a:gd name="connsiteY52" fmla="*/ 1454150 h 1733550"/>
                <a:gd name="connsiteX53" fmla="*/ 228600 w 971550"/>
                <a:gd name="connsiteY53" fmla="*/ 1393825 h 1733550"/>
                <a:gd name="connsiteX54" fmla="*/ 155575 w 971550"/>
                <a:gd name="connsiteY54" fmla="*/ 1231900 h 1733550"/>
                <a:gd name="connsiteX55" fmla="*/ 111125 w 971550"/>
                <a:gd name="connsiteY55" fmla="*/ 1181100 h 1733550"/>
                <a:gd name="connsiteX56" fmla="*/ 28575 w 971550"/>
                <a:gd name="connsiteY56" fmla="*/ 1133475 h 1733550"/>
                <a:gd name="connsiteX57" fmla="*/ 0 w 971550"/>
                <a:gd name="connsiteY57" fmla="*/ 1047750 h 1733550"/>
                <a:gd name="connsiteX58" fmla="*/ 28575 w 971550"/>
                <a:gd name="connsiteY58" fmla="*/ 1019175 h 1733550"/>
                <a:gd name="connsiteX59" fmla="*/ 98425 w 971550"/>
                <a:gd name="connsiteY59" fmla="*/ 1044575 h 1733550"/>
                <a:gd name="connsiteX60" fmla="*/ 149225 w 971550"/>
                <a:gd name="connsiteY60" fmla="*/ 1066800 h 1733550"/>
                <a:gd name="connsiteX61" fmla="*/ 196850 w 971550"/>
                <a:gd name="connsiteY61" fmla="*/ 1082675 h 1733550"/>
                <a:gd name="connsiteX62" fmla="*/ 196850 w 971550"/>
                <a:gd name="connsiteY62" fmla="*/ 1082675 h 1733550"/>
                <a:gd name="connsiteX63" fmla="*/ 177800 w 971550"/>
                <a:gd name="connsiteY63" fmla="*/ 1035050 h 1733550"/>
                <a:gd name="connsiteX64" fmla="*/ 171450 w 971550"/>
                <a:gd name="connsiteY64" fmla="*/ 1006475 h 1733550"/>
                <a:gd name="connsiteX65" fmla="*/ 257175 w 971550"/>
                <a:gd name="connsiteY65" fmla="*/ 1019175 h 1733550"/>
                <a:gd name="connsiteX66" fmla="*/ 330200 w 971550"/>
                <a:gd name="connsiteY66" fmla="*/ 876300 h 1733550"/>
                <a:gd name="connsiteX67" fmla="*/ 184150 w 971550"/>
                <a:gd name="connsiteY67" fmla="*/ 736600 h 1733550"/>
                <a:gd name="connsiteX68" fmla="*/ 234950 w 971550"/>
                <a:gd name="connsiteY68" fmla="*/ 711200 h 1733550"/>
                <a:gd name="connsiteX69" fmla="*/ 276225 w 971550"/>
                <a:gd name="connsiteY69" fmla="*/ 584200 h 1733550"/>
                <a:gd name="connsiteX70" fmla="*/ 260350 w 971550"/>
                <a:gd name="connsiteY70" fmla="*/ 565150 h 1733550"/>
                <a:gd name="connsiteX71" fmla="*/ 247650 w 971550"/>
                <a:gd name="connsiteY71" fmla="*/ 504825 h 1733550"/>
                <a:gd name="connsiteX72" fmla="*/ 250825 w 971550"/>
                <a:gd name="connsiteY72" fmla="*/ 482600 h 1733550"/>
                <a:gd name="connsiteX73" fmla="*/ 304800 w 971550"/>
                <a:gd name="connsiteY73" fmla="*/ 412750 h 1733550"/>
                <a:gd name="connsiteX74" fmla="*/ 250825 w 971550"/>
                <a:gd name="connsiteY74" fmla="*/ 374650 h 1733550"/>
                <a:gd name="connsiteX75" fmla="*/ 203200 w 971550"/>
                <a:gd name="connsiteY75" fmla="*/ 355600 h 1733550"/>
                <a:gd name="connsiteX76" fmla="*/ 158750 w 971550"/>
                <a:gd name="connsiteY76" fmla="*/ 292100 h 1733550"/>
                <a:gd name="connsiteX77" fmla="*/ 85725 w 971550"/>
                <a:gd name="connsiteY77" fmla="*/ 222250 h 1733550"/>
                <a:gd name="connsiteX78" fmla="*/ 22225 w 971550"/>
                <a:gd name="connsiteY78" fmla="*/ 215900 h 1733550"/>
                <a:gd name="connsiteX79" fmla="*/ 25400 w 971550"/>
                <a:gd name="connsiteY79" fmla="*/ 187325 h 1733550"/>
                <a:gd name="connsiteX80" fmla="*/ 92075 w 971550"/>
                <a:gd name="connsiteY80" fmla="*/ 101600 h 1733550"/>
                <a:gd name="connsiteX81" fmla="*/ 82550 w 971550"/>
                <a:gd name="connsiteY81" fmla="*/ 22225 h 1733550"/>
                <a:gd name="connsiteX82" fmla="*/ 130175 w 971550"/>
                <a:gd name="connsiteY82" fmla="*/ 0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71550" h="1733550">
                  <a:moveTo>
                    <a:pt x="130175" y="0"/>
                  </a:moveTo>
                  <a:lnTo>
                    <a:pt x="203200" y="3175"/>
                  </a:lnTo>
                  <a:lnTo>
                    <a:pt x="238125" y="15875"/>
                  </a:lnTo>
                  <a:lnTo>
                    <a:pt x="250825" y="63500"/>
                  </a:lnTo>
                  <a:lnTo>
                    <a:pt x="234950" y="98425"/>
                  </a:lnTo>
                  <a:lnTo>
                    <a:pt x="241300" y="114300"/>
                  </a:lnTo>
                  <a:lnTo>
                    <a:pt x="323850" y="127000"/>
                  </a:lnTo>
                  <a:lnTo>
                    <a:pt x="342900" y="104775"/>
                  </a:lnTo>
                  <a:lnTo>
                    <a:pt x="520700" y="130175"/>
                  </a:lnTo>
                  <a:lnTo>
                    <a:pt x="644525" y="149225"/>
                  </a:lnTo>
                  <a:lnTo>
                    <a:pt x="660400" y="171450"/>
                  </a:lnTo>
                  <a:lnTo>
                    <a:pt x="654050" y="215900"/>
                  </a:lnTo>
                  <a:lnTo>
                    <a:pt x="717550" y="219075"/>
                  </a:lnTo>
                  <a:lnTo>
                    <a:pt x="746125" y="219075"/>
                  </a:lnTo>
                  <a:lnTo>
                    <a:pt x="787400" y="171450"/>
                  </a:lnTo>
                  <a:lnTo>
                    <a:pt x="784225" y="228600"/>
                  </a:lnTo>
                  <a:lnTo>
                    <a:pt x="803275" y="292100"/>
                  </a:lnTo>
                  <a:lnTo>
                    <a:pt x="790575" y="349250"/>
                  </a:lnTo>
                  <a:lnTo>
                    <a:pt x="755650" y="406400"/>
                  </a:lnTo>
                  <a:lnTo>
                    <a:pt x="755650" y="476250"/>
                  </a:lnTo>
                  <a:lnTo>
                    <a:pt x="736600" y="533400"/>
                  </a:lnTo>
                  <a:cubicBezTo>
                    <a:pt x="735542" y="569383"/>
                    <a:pt x="734483" y="605367"/>
                    <a:pt x="733425" y="641350"/>
                  </a:cubicBezTo>
                  <a:lnTo>
                    <a:pt x="787400" y="768350"/>
                  </a:lnTo>
                  <a:lnTo>
                    <a:pt x="796925" y="869950"/>
                  </a:lnTo>
                  <a:lnTo>
                    <a:pt x="863600" y="949325"/>
                  </a:lnTo>
                  <a:lnTo>
                    <a:pt x="854075" y="971550"/>
                  </a:lnTo>
                  <a:lnTo>
                    <a:pt x="841375" y="1000125"/>
                  </a:lnTo>
                  <a:lnTo>
                    <a:pt x="863600" y="1019175"/>
                  </a:lnTo>
                  <a:lnTo>
                    <a:pt x="841375" y="1082675"/>
                  </a:lnTo>
                  <a:lnTo>
                    <a:pt x="838200" y="1117600"/>
                  </a:lnTo>
                  <a:lnTo>
                    <a:pt x="806450" y="1123950"/>
                  </a:lnTo>
                  <a:lnTo>
                    <a:pt x="847725" y="1244600"/>
                  </a:lnTo>
                  <a:lnTo>
                    <a:pt x="882650" y="1355725"/>
                  </a:lnTo>
                  <a:lnTo>
                    <a:pt x="892175" y="1438275"/>
                  </a:lnTo>
                  <a:lnTo>
                    <a:pt x="927100" y="1492250"/>
                  </a:lnTo>
                  <a:lnTo>
                    <a:pt x="971550" y="1533525"/>
                  </a:lnTo>
                  <a:lnTo>
                    <a:pt x="962025" y="1571625"/>
                  </a:lnTo>
                  <a:lnTo>
                    <a:pt x="828675" y="1539875"/>
                  </a:lnTo>
                  <a:lnTo>
                    <a:pt x="796925" y="1593850"/>
                  </a:lnTo>
                  <a:lnTo>
                    <a:pt x="771525" y="1663700"/>
                  </a:lnTo>
                  <a:lnTo>
                    <a:pt x="723900" y="1733550"/>
                  </a:lnTo>
                  <a:lnTo>
                    <a:pt x="673100" y="1682750"/>
                  </a:lnTo>
                  <a:lnTo>
                    <a:pt x="596900" y="1622425"/>
                  </a:lnTo>
                  <a:lnTo>
                    <a:pt x="565150" y="1562100"/>
                  </a:lnTo>
                  <a:lnTo>
                    <a:pt x="571500" y="1454150"/>
                  </a:lnTo>
                  <a:lnTo>
                    <a:pt x="536575" y="1422400"/>
                  </a:lnTo>
                  <a:lnTo>
                    <a:pt x="501650" y="1416050"/>
                  </a:lnTo>
                  <a:lnTo>
                    <a:pt x="488950" y="1355725"/>
                  </a:lnTo>
                  <a:lnTo>
                    <a:pt x="400050" y="1365250"/>
                  </a:lnTo>
                  <a:lnTo>
                    <a:pt x="396875" y="1409700"/>
                  </a:lnTo>
                  <a:lnTo>
                    <a:pt x="311150" y="1454150"/>
                  </a:lnTo>
                  <a:lnTo>
                    <a:pt x="206375" y="1473200"/>
                  </a:lnTo>
                  <a:lnTo>
                    <a:pt x="184150" y="1454150"/>
                  </a:lnTo>
                  <a:lnTo>
                    <a:pt x="228600" y="1393825"/>
                  </a:lnTo>
                  <a:lnTo>
                    <a:pt x="155575" y="1231900"/>
                  </a:lnTo>
                  <a:lnTo>
                    <a:pt x="111125" y="1181100"/>
                  </a:lnTo>
                  <a:lnTo>
                    <a:pt x="28575" y="1133475"/>
                  </a:lnTo>
                  <a:lnTo>
                    <a:pt x="0" y="1047750"/>
                  </a:lnTo>
                  <a:lnTo>
                    <a:pt x="28575" y="1019175"/>
                  </a:lnTo>
                  <a:lnTo>
                    <a:pt x="98425" y="1044575"/>
                  </a:lnTo>
                  <a:lnTo>
                    <a:pt x="149225" y="1066800"/>
                  </a:lnTo>
                  <a:lnTo>
                    <a:pt x="196850" y="1082675"/>
                  </a:lnTo>
                  <a:lnTo>
                    <a:pt x="196850" y="1082675"/>
                  </a:lnTo>
                  <a:lnTo>
                    <a:pt x="177800" y="1035050"/>
                  </a:lnTo>
                  <a:lnTo>
                    <a:pt x="171450" y="1006475"/>
                  </a:lnTo>
                  <a:lnTo>
                    <a:pt x="257175" y="1019175"/>
                  </a:lnTo>
                  <a:lnTo>
                    <a:pt x="330200" y="876300"/>
                  </a:lnTo>
                  <a:lnTo>
                    <a:pt x="184150" y="736600"/>
                  </a:lnTo>
                  <a:lnTo>
                    <a:pt x="234950" y="711200"/>
                  </a:lnTo>
                  <a:lnTo>
                    <a:pt x="276225" y="584200"/>
                  </a:lnTo>
                  <a:lnTo>
                    <a:pt x="260350" y="565150"/>
                  </a:lnTo>
                  <a:lnTo>
                    <a:pt x="247650" y="504825"/>
                  </a:lnTo>
                  <a:lnTo>
                    <a:pt x="250825" y="482600"/>
                  </a:lnTo>
                  <a:lnTo>
                    <a:pt x="304800" y="412750"/>
                  </a:lnTo>
                  <a:lnTo>
                    <a:pt x="250825" y="374650"/>
                  </a:lnTo>
                  <a:lnTo>
                    <a:pt x="203200" y="355600"/>
                  </a:lnTo>
                  <a:lnTo>
                    <a:pt x="158750" y="292100"/>
                  </a:lnTo>
                  <a:lnTo>
                    <a:pt x="85725" y="222250"/>
                  </a:lnTo>
                  <a:lnTo>
                    <a:pt x="22225" y="215900"/>
                  </a:lnTo>
                  <a:lnTo>
                    <a:pt x="25400" y="187325"/>
                  </a:lnTo>
                  <a:lnTo>
                    <a:pt x="92075" y="101600"/>
                  </a:lnTo>
                  <a:lnTo>
                    <a:pt x="82550" y="22225"/>
                  </a:lnTo>
                  <a:lnTo>
                    <a:pt x="130175" y="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495010" y="5884964"/>
              <a:ext cx="76952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Бавлы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7420107" y="3956909"/>
              <a:ext cx="119952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Муслюмово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7170644" y="4550577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299" name="Прямоугольник 298"/>
            <p:cNvSpPr/>
            <p:nvPr/>
          </p:nvSpPr>
          <p:spPr>
            <a:xfrm>
              <a:off x="1930486" y="3758080"/>
              <a:ext cx="120469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Камское  Устье</a:t>
              </a:r>
            </a:p>
          </p:txBody>
        </p:sp>
        <p:sp>
          <p:nvSpPr>
            <p:cNvPr id="300" name="Прямоугольник 299"/>
            <p:cNvSpPr/>
            <p:nvPr/>
          </p:nvSpPr>
          <p:spPr>
            <a:xfrm>
              <a:off x="1726665" y="2328683"/>
              <a:ext cx="1238801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Высокая Гора</a:t>
              </a:r>
            </a:p>
          </p:txBody>
        </p:sp>
        <p:sp>
          <p:nvSpPr>
            <p:cNvPr id="301" name="Прямоугольник 300"/>
            <p:cNvSpPr/>
            <p:nvPr/>
          </p:nvSpPr>
          <p:spPr>
            <a:xfrm>
              <a:off x="2361409" y="2635366"/>
              <a:ext cx="5744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067962" y="3466876"/>
              <a:ext cx="1061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2985462" y="4723244"/>
              <a:ext cx="130348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6547792" y="3965448"/>
              <a:ext cx="838440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Сарманово</a:t>
              </a:r>
            </a:p>
          </p:txBody>
        </p:sp>
        <p:sp>
          <p:nvSpPr>
            <p:cNvPr id="305" name="Прямоугольник 304"/>
            <p:cNvSpPr/>
            <p:nvPr/>
          </p:nvSpPr>
          <p:spPr>
            <a:xfrm>
              <a:off x="5300073" y="2718020"/>
              <a:ext cx="79514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1745526" y="3245548"/>
              <a:ext cx="123993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09" name="Прямоугольник 308"/>
            <p:cNvSpPr/>
            <p:nvPr/>
          </p:nvSpPr>
          <p:spPr>
            <a:xfrm>
              <a:off x="6070998" y="3015691"/>
              <a:ext cx="156044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3795875" y="2435098"/>
              <a:ext cx="801333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Богатые Сабы</a:t>
              </a:r>
            </a:p>
          </p:txBody>
        </p:sp>
        <p:sp>
          <p:nvSpPr>
            <p:cNvPr id="311" name="Прямоугольник 310"/>
            <p:cNvSpPr/>
            <p:nvPr/>
          </p:nvSpPr>
          <p:spPr>
            <a:xfrm>
              <a:off x="3379215" y="3844283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3196089" y="2004115"/>
              <a:ext cx="47280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Арск</a:t>
              </a:r>
            </a:p>
          </p:txBody>
        </p:sp>
        <p:grpSp>
          <p:nvGrpSpPr>
            <p:cNvPr id="315" name="Группа 314"/>
            <p:cNvGrpSpPr/>
            <p:nvPr/>
          </p:nvGrpSpPr>
          <p:grpSpPr>
            <a:xfrm>
              <a:off x="155423" y="6115635"/>
              <a:ext cx="4198016" cy="566112"/>
              <a:chOff x="1599050" y="9333078"/>
              <a:chExt cx="6060028" cy="1023030"/>
            </a:xfrm>
          </p:grpSpPr>
          <p:sp>
            <p:nvSpPr>
              <p:cNvPr id="316" name="Прямоугольник 315"/>
              <p:cNvSpPr/>
              <p:nvPr/>
            </p:nvSpPr>
            <p:spPr>
              <a:xfrm>
                <a:off x="1599050" y="9340451"/>
                <a:ext cx="6060028" cy="1015657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317" name="Text Box 144"/>
              <p:cNvSpPr txBox="1">
                <a:spLocks noChangeArrowheads="1"/>
              </p:cNvSpPr>
              <p:nvPr/>
            </p:nvSpPr>
            <p:spPr bwMode="auto">
              <a:xfrm>
                <a:off x="2411644" y="9333078"/>
                <a:ext cx="4154783" cy="480449"/>
              </a:xfrm>
              <a:prstGeom prst="rect">
                <a:avLst/>
              </a:prstGeom>
              <a:solidFill>
                <a:srgbClr val="FFFFFF">
                  <a:alpha val="7000"/>
                </a:srgbClr>
              </a:solidFill>
              <a:ln>
                <a:noFill/>
              </a:ln>
              <a:extLst/>
            </p:spPr>
            <p:txBody>
              <a:bodyPr wrap="square" lIns="95611" tIns="47827" rIns="95611" bIns="47827">
                <a:spAutoFit/>
              </a:bodyPr>
              <a:lstStyle>
                <a:lvl1pPr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ru-RU" sz="1100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318" name="Прямоугольник 317"/>
            <p:cNvSpPr/>
            <p:nvPr/>
          </p:nvSpPr>
          <p:spPr>
            <a:xfrm>
              <a:off x="519554" y="6291431"/>
              <a:ext cx="3392777" cy="278239"/>
            </a:xfrm>
            <a:prstGeom prst="rect">
              <a:avLst/>
            </a:prstGeom>
          </p:spPr>
          <p:txBody>
            <a:bodyPr wrap="square" lIns="77413" tIns="38714" rIns="77413" bIns="38714">
              <a:spAutoFit/>
            </a:bodyPr>
            <a:lstStyle/>
            <a:p>
              <a:pPr algn="just"/>
              <a:r>
                <a:rPr lang="ru-RU" sz="1300" dirty="0">
                  <a:solidFill>
                    <a:srgbClr val="000000"/>
                  </a:solidFill>
                  <a:cs typeface="Times New Roman" pitchFamily="18" charset="0"/>
                </a:rPr>
                <a:t>Показатели выявленных термических точек</a:t>
              </a:r>
            </a:p>
          </p:txBody>
        </p:sp>
        <p:sp>
          <p:nvSpPr>
            <p:cNvPr id="319" name="Овал 318"/>
            <p:cNvSpPr/>
            <p:nvPr/>
          </p:nvSpPr>
          <p:spPr>
            <a:xfrm>
              <a:off x="207324" y="62621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0" name="Овал 319"/>
            <p:cNvSpPr/>
            <p:nvPr/>
          </p:nvSpPr>
          <p:spPr>
            <a:xfrm>
              <a:off x="7093158" y="201914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21" name="Овал 320"/>
            <p:cNvSpPr/>
            <p:nvPr/>
          </p:nvSpPr>
          <p:spPr>
            <a:xfrm>
              <a:off x="6395412" y="469617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22" name="Овал 321"/>
            <p:cNvSpPr/>
            <p:nvPr/>
          </p:nvSpPr>
          <p:spPr>
            <a:xfrm>
              <a:off x="4417185" y="4840790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3" name="Овал 322"/>
            <p:cNvSpPr/>
            <p:nvPr/>
          </p:nvSpPr>
          <p:spPr>
            <a:xfrm>
              <a:off x="8356938" y="3110594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24" name="Овал 323"/>
            <p:cNvSpPr/>
            <p:nvPr/>
          </p:nvSpPr>
          <p:spPr>
            <a:xfrm>
              <a:off x="3388875" y="502406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25" name="Овал 324"/>
            <p:cNvSpPr/>
            <p:nvPr/>
          </p:nvSpPr>
          <p:spPr>
            <a:xfrm>
              <a:off x="3596519" y="403173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Овал 325"/>
            <p:cNvSpPr/>
            <p:nvPr/>
          </p:nvSpPr>
          <p:spPr>
            <a:xfrm>
              <a:off x="1201565" y="457998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Овал 326"/>
            <p:cNvSpPr/>
            <p:nvPr/>
          </p:nvSpPr>
          <p:spPr>
            <a:xfrm>
              <a:off x="2093250" y="341027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28" name="Овал 327"/>
            <p:cNvSpPr/>
            <p:nvPr/>
          </p:nvSpPr>
          <p:spPr>
            <a:xfrm>
              <a:off x="5545254" y="291676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</a:t>
              </a:r>
            </a:p>
          </p:txBody>
        </p:sp>
        <p:sp>
          <p:nvSpPr>
            <p:cNvPr id="329" name="Овал 328"/>
            <p:cNvSpPr/>
            <p:nvPr/>
          </p:nvSpPr>
          <p:spPr>
            <a:xfrm>
              <a:off x="6168410" y="398459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31" name="Овал 330"/>
            <p:cNvSpPr/>
            <p:nvPr/>
          </p:nvSpPr>
          <p:spPr>
            <a:xfrm>
              <a:off x="2439449" y="291415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2" name="Овал 331"/>
            <p:cNvSpPr/>
            <p:nvPr/>
          </p:nvSpPr>
          <p:spPr>
            <a:xfrm>
              <a:off x="2813087" y="372657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</a:t>
              </a:r>
            </a:p>
          </p:txBody>
        </p:sp>
        <p:sp>
          <p:nvSpPr>
            <p:cNvPr id="333" name="Овал 332"/>
            <p:cNvSpPr/>
            <p:nvPr/>
          </p:nvSpPr>
          <p:spPr>
            <a:xfrm>
              <a:off x="6301574" y="540103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4" name="Овал 333"/>
            <p:cNvSpPr/>
            <p:nvPr/>
          </p:nvSpPr>
          <p:spPr>
            <a:xfrm>
              <a:off x="6363354" y="255822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35" name="Овал 334"/>
            <p:cNvSpPr/>
            <p:nvPr/>
          </p:nvSpPr>
          <p:spPr>
            <a:xfrm>
              <a:off x="7631439" y="350907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6" name="Овал 335"/>
            <p:cNvSpPr/>
            <p:nvPr/>
          </p:nvSpPr>
          <p:spPr>
            <a:xfrm>
              <a:off x="6670192" y="332278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37" name="Овал 336"/>
            <p:cNvSpPr/>
            <p:nvPr/>
          </p:nvSpPr>
          <p:spPr>
            <a:xfrm>
              <a:off x="5316829" y="443336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Овал 337"/>
            <p:cNvSpPr/>
            <p:nvPr/>
          </p:nvSpPr>
          <p:spPr>
            <a:xfrm>
              <a:off x="5402893" y="3709943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Овал 338"/>
            <p:cNvSpPr/>
            <p:nvPr/>
          </p:nvSpPr>
          <p:spPr>
            <a:xfrm>
              <a:off x="4096496" y="547765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0" name="Овал 339"/>
            <p:cNvSpPr/>
            <p:nvPr/>
          </p:nvSpPr>
          <p:spPr>
            <a:xfrm>
              <a:off x="2555553" y="468188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1" name="Овал 340"/>
            <p:cNvSpPr/>
            <p:nvPr/>
          </p:nvSpPr>
          <p:spPr>
            <a:xfrm>
              <a:off x="1981250" y="488578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4353447" y="4090976"/>
              <a:ext cx="368505" cy="38454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Овал 342"/>
            <p:cNvSpPr/>
            <p:nvPr/>
          </p:nvSpPr>
          <p:spPr>
            <a:xfrm>
              <a:off x="3798072" y="35140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44" name="Овал 343"/>
            <p:cNvSpPr/>
            <p:nvPr/>
          </p:nvSpPr>
          <p:spPr>
            <a:xfrm>
              <a:off x="5297376" y="51759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5" name="Овал 344"/>
            <p:cNvSpPr/>
            <p:nvPr/>
          </p:nvSpPr>
          <p:spPr>
            <a:xfrm>
              <a:off x="7703047" y="53959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6" name="Овал 345"/>
            <p:cNvSpPr/>
            <p:nvPr/>
          </p:nvSpPr>
          <p:spPr>
            <a:xfrm>
              <a:off x="7355776" y="477474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47" name="TextBox 5"/>
            <p:cNvSpPr txBox="1">
              <a:spLocks noChangeArrowheads="1"/>
            </p:cNvSpPr>
            <p:nvPr/>
          </p:nvSpPr>
          <p:spPr bwMode="auto">
            <a:xfrm>
              <a:off x="112492" y="838994"/>
              <a:ext cx="8981039" cy="584618"/>
            </a:xfrm>
            <a:prstGeom prst="rect">
              <a:avLst/>
            </a:prstGeom>
            <a:solidFill>
              <a:srgbClr val="DDDFE3"/>
            </a:solidFill>
            <a:ln w="6350">
              <a:noFill/>
            </a:ln>
            <a:extLst/>
          </p:spPr>
          <p:txBody>
            <a:bodyPr wrap="square" lIns="76041" tIns="38022" rIns="76041" bIns="38022">
              <a:spAutoFit/>
            </a:bodyPr>
            <a:lstStyle>
              <a:defPPr>
                <a:defRPr lang="ru-RU"/>
              </a:defPPr>
              <a:lvl1pPr algn="ctr" defTabSz="883705" eaLnBrk="1" hangingPunct="1">
                <a:defRPr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2100"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100"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100"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100">
                  <a:latin typeface="Arial" charset="0"/>
                  <a:cs typeface="Arial" charset="0"/>
                </a:defRPr>
              </a:lvl5pPr>
              <a:lvl6pPr marL="25146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6pPr>
              <a:lvl7pPr marL="29718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7pPr>
              <a:lvl8pPr marL="34290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8pPr>
              <a:lvl9pPr marL="38862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9pPr>
            </a:lstStyle>
            <a:p>
              <a:r>
                <a:rPr lang="ru-RU" dirty="0"/>
                <a:t>С начала года зарегистрированы </a:t>
              </a:r>
              <a:r>
                <a:rPr lang="ru-RU" dirty="0" smtClean="0"/>
                <a:t>169 </a:t>
              </a:r>
              <a:r>
                <a:rPr lang="ru-RU" dirty="0"/>
                <a:t>термических точек  (</a:t>
              </a:r>
              <a:r>
                <a:rPr lang="ru-RU" dirty="0" smtClean="0"/>
                <a:t>160 </a:t>
              </a:r>
              <a:r>
                <a:rPr lang="ru-RU" dirty="0"/>
                <a:t>– подтверждены, </a:t>
              </a:r>
              <a:r>
                <a:rPr lang="ru-RU" dirty="0" smtClean="0"/>
                <a:t>9 </a:t>
              </a:r>
              <a:r>
                <a:rPr lang="ru-RU" dirty="0"/>
                <a:t>– не подтверждены). </a:t>
              </a:r>
            </a:p>
            <a:p>
              <a:r>
                <a:rPr lang="ru-RU" dirty="0"/>
                <a:t>АППГ – </a:t>
              </a:r>
              <a:r>
                <a:rPr lang="ru-RU" dirty="0" smtClean="0"/>
                <a:t>244 термоточки (244 </a:t>
              </a:r>
              <a:r>
                <a:rPr lang="ru-RU" dirty="0"/>
                <a:t>– подтверждены, 0 – не подтверждены).</a:t>
              </a:r>
            </a:p>
            <a:p>
              <a:r>
                <a:rPr lang="ru-RU" dirty="0"/>
                <a:t>За неделю природные пожары не зарегистрированы. С начала года природные пожары не зарегистрированы. АППГ – 8</a:t>
              </a:r>
              <a:r>
                <a:rPr lang="ru-RU" dirty="0" smtClean="0"/>
                <a:t> </a:t>
              </a:r>
              <a:r>
                <a:rPr lang="ru-RU" dirty="0"/>
                <a:t>природных </a:t>
              </a:r>
              <a:r>
                <a:rPr lang="ru-RU" dirty="0" smtClean="0"/>
                <a:t>пожаров.</a:t>
              </a:r>
              <a:endParaRPr lang="ru-RU" dirty="0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4814337" y="3071621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20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2" name="Овал 141"/>
          <p:cNvSpPr/>
          <p:nvPr/>
        </p:nvSpPr>
        <p:spPr>
          <a:xfrm>
            <a:off x="1572985" y="2914161"/>
            <a:ext cx="390197" cy="38454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888" rIns="0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15783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78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07" tIns="27494" rIns="55007" bIns="27494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49" y="-103740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184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7413" name="Группа 4"/>
          <p:cNvGrpSpPr>
            <a:grpSpLocks/>
          </p:cNvGrpSpPr>
          <p:nvPr/>
        </p:nvGrpSpPr>
        <p:grpSpPr bwMode="auto">
          <a:xfrm>
            <a:off x="245507" y="798169"/>
            <a:ext cx="9428522" cy="5913740"/>
            <a:chOff x="244502" y="798182"/>
            <a:chExt cx="9549461" cy="5832012"/>
          </a:xfrm>
        </p:grpSpPr>
        <p:pic>
          <p:nvPicPr>
            <p:cNvPr id="1743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505" y="798182"/>
              <a:ext cx="9549458" cy="5832012"/>
            </a:xfrm>
            <a:prstGeom prst="rect">
              <a:avLst/>
            </a:pr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8" name="Полилиния 137"/>
            <p:cNvSpPr/>
            <p:nvPr/>
          </p:nvSpPr>
          <p:spPr>
            <a:xfrm>
              <a:off x="6642963" y="2756298"/>
              <a:ext cx="1266830" cy="988585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5416859" y="3107701"/>
              <a:ext cx="1404016" cy="1215091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7472511" y="1426896"/>
              <a:ext cx="1504763" cy="1399260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842550" y="3471805"/>
              <a:ext cx="1305414" cy="69010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4484420" y="1742312"/>
              <a:ext cx="1761988" cy="101398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6537929" y="2358324"/>
              <a:ext cx="1305415" cy="626597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3965683" y="2500156"/>
              <a:ext cx="874563" cy="787480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3356919" y="1486168"/>
              <a:ext cx="1088917" cy="124684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350567" y="2419714"/>
              <a:ext cx="1515482" cy="111771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5157490" y="4037013"/>
              <a:ext cx="1024611" cy="840402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8499266" y="2728779"/>
              <a:ext cx="1294697" cy="1107129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6293565" y="3524727"/>
              <a:ext cx="1073913" cy="97376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4677338" y="4451922"/>
              <a:ext cx="1035329" cy="865804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4207904" y="2083129"/>
              <a:ext cx="926008" cy="931429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2908920" y="1604714"/>
              <a:ext cx="713797" cy="76419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1929323" y="2923533"/>
              <a:ext cx="853128" cy="1018220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033245" y="2686442"/>
              <a:ext cx="1303271" cy="677403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7804760" y="2383398"/>
              <a:ext cx="90457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4670908" y="2054418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3944248" y="2712377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3635579" y="2230618"/>
              <a:ext cx="510162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6565795" y="3750244"/>
              <a:ext cx="540171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202583" y="2866173"/>
              <a:ext cx="76309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4396535" y="3598818"/>
              <a:ext cx="1326849" cy="91449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3425512" y="3740649"/>
              <a:ext cx="1350429" cy="112829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257285" y="3524727"/>
              <a:ext cx="941012" cy="94201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3650584" y="2984921"/>
              <a:ext cx="1524055" cy="897558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4816669" y="3816446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3867081" y="3393761"/>
              <a:ext cx="1080343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7210999" y="3548012"/>
              <a:ext cx="814544" cy="100975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7165986" y="3878574"/>
              <a:ext cx="90457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5965605" y="2625051"/>
              <a:ext cx="1219672" cy="79806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4861682" y="2440883"/>
              <a:ext cx="1320419" cy="127436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5232515" y="2990431"/>
              <a:ext cx="79310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5948456" y="4106869"/>
              <a:ext cx="1811289" cy="1075377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7686865" y="4170376"/>
              <a:ext cx="1346142" cy="10817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5178926" y="4302280"/>
              <a:ext cx="111464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2473781" y="4087818"/>
              <a:ext cx="1298984" cy="1384441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7568971" y="2663155"/>
              <a:ext cx="1260400" cy="113888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7916224" y="3545896"/>
              <a:ext cx="1298984" cy="84675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8207745" y="4917636"/>
              <a:ext cx="803826" cy="66470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261650" y="4767337"/>
              <a:ext cx="1174659" cy="82770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2475925" y="1786766"/>
              <a:ext cx="1271117" cy="1265896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8715763" y="2866173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7798329" y="3124874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8338500" y="5119128"/>
              <a:ext cx="540171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2825320" y="4459130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4214334" y="4816026"/>
              <a:ext cx="1371864" cy="11346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1599218" y="4295273"/>
              <a:ext cx="1088917" cy="109442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1940041" y="4448941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3427656" y="4470973"/>
              <a:ext cx="928151" cy="113888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3498392" y="4664867"/>
              <a:ext cx="121752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5436150" y="4695363"/>
              <a:ext cx="1189664" cy="7874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6349297" y="4928220"/>
              <a:ext cx="1395444" cy="99916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6488628" y="5208755"/>
              <a:ext cx="1050333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7421066" y="4962090"/>
              <a:ext cx="943157" cy="106267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7568971" y="5276995"/>
              <a:ext cx="76952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8070559" y="5406636"/>
              <a:ext cx="820974" cy="1206623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690278" y="2358955"/>
              <a:ext cx="100317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337706" y="3706779"/>
              <a:ext cx="1142506" cy="72185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1738547" y="3962096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981879" y="4157675"/>
              <a:ext cx="1131788" cy="1028805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273400" y="4367465"/>
              <a:ext cx="66235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2675274" y="3090766"/>
              <a:ext cx="1309702" cy="1049974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2475925" y="2728779"/>
              <a:ext cx="570181" cy="433960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2555236" y="2800988"/>
              <a:ext cx="619483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244502" y="4854312"/>
              <a:ext cx="1309702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3897090" y="1213091"/>
              <a:ext cx="964592" cy="897558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064286" y="1520715"/>
              <a:ext cx="70093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5609777" y="4971440"/>
              <a:ext cx="92386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5954886" y="3450802"/>
              <a:ext cx="114465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8179878" y="5839217"/>
              <a:ext cx="82955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2825320" y="1875158"/>
              <a:ext cx="80811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463143" y="3574039"/>
              <a:ext cx="1438312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4188611" y="2433303"/>
              <a:ext cx="863846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6846599" y="2841726"/>
              <a:ext cx="154120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1937897" y="3147280"/>
              <a:ext cx="11810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3635579" y="3893856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1601362" y="2695065"/>
              <a:ext cx="100103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212270" y="3931938"/>
              <a:ext cx="1016037" cy="2428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8061985" y="3984505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7813333" y="4505982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6709412" y="4872646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4171463" y="5360513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4565875" y="4593576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2685992" y="3485428"/>
              <a:ext cx="118108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Лаишевский</a:t>
              </a: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6889469" y="2572840"/>
              <a:ext cx="95387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Менделеевский</a:t>
              </a: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6029911" y="2855990"/>
              <a:ext cx="85955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Елабужский</a:t>
              </a:r>
            </a:p>
          </p:txBody>
        </p:sp>
        <p:pic>
          <p:nvPicPr>
            <p:cNvPr id="17608" name="Picture 1" descr="https://meteoinfo.ru/hmc-output/meteoalert/pict/28.gif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7343" y="884477"/>
              <a:ext cx="352452" cy="279011"/>
            </a:xfrm>
            <a:prstGeom prst="rect">
              <a:avLst/>
            </a:pr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</p:pic>
        <p:sp>
          <p:nvSpPr>
            <p:cNvPr id="17609" name="Прямоугольник 116"/>
            <p:cNvSpPr>
              <a:spLocks noChangeArrowheads="1"/>
            </p:cNvSpPr>
            <p:nvPr/>
          </p:nvSpPr>
          <p:spPr bwMode="auto">
            <a:xfrm>
              <a:off x="5768596" y="847019"/>
              <a:ext cx="3906098" cy="305011"/>
            </a:xfrm>
            <a:prstGeom prst="rect">
              <a:avLst/>
            </a:prstGeom>
            <a:solidFill>
              <a:srgbClr val="FFFFFF">
                <a:alpha val="6901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7691" tIns="38847" rIns="77691" bIns="38847">
              <a:spAutoFit/>
            </a:bodyPr>
            <a:lstStyle/>
            <a:p>
              <a:r>
                <a:rPr 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1 </a:t>
              </a:r>
              <a:r>
                <a:rPr 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класс </a:t>
              </a:r>
              <a:r>
                <a:rPr lang="ru-RU" alt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пожарной опасности лесов</a:t>
              </a:r>
            </a:p>
          </p:txBody>
        </p:sp>
      </p:grpSp>
      <p:grpSp>
        <p:nvGrpSpPr>
          <p:cNvPr id="17414" name="Группа 101"/>
          <p:cNvGrpSpPr>
            <a:grpSpLocks/>
          </p:cNvGrpSpPr>
          <p:nvPr/>
        </p:nvGrpSpPr>
        <p:grpSpPr bwMode="auto">
          <a:xfrm>
            <a:off x="9868736" y="789700"/>
            <a:ext cx="2262420" cy="2074814"/>
            <a:chOff x="517062" y="7636899"/>
            <a:chExt cx="5186018" cy="1980101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536467" y="7636899"/>
              <a:ext cx="5137505" cy="19801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30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271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ПОКАЗАТЕЛИ ПОЖАРНОЙ ОПАСНОСТИ ЛЕСОВ</a:t>
              </a:r>
            </a:p>
          </p:txBody>
        </p:sp>
      </p:grp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9980901" y="1570932"/>
            <a:ext cx="292062" cy="209599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431" tIns="27714" rIns="55431" bIns="27714" anchor="ctr"/>
          <a:lstStyle/>
          <a:p>
            <a:pPr algn="ctr" defTabSz="101736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10361854" y="1551883"/>
            <a:ext cx="1756605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Высокая (4 класс) пожарная опасность лесов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87251" y="2220905"/>
            <a:ext cx="285712" cy="207481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431" tIns="27714" rIns="55431" bIns="27714" anchor="ctr"/>
          <a:lstStyle/>
          <a:p>
            <a:pPr algn="ctr" defTabSz="101736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8205" y="2210317"/>
            <a:ext cx="1695229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Малая (2 класс) пожарной опасности 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9980901" y="1206787"/>
            <a:ext cx="292062" cy="207481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626" tIns="38816" rIns="77626" bIns="3881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10361854" y="1221605"/>
            <a:ext cx="1756605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7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Чрезвычайная (5 класс) пожарная опасность лесов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9989368" y="1880039"/>
            <a:ext cx="292062" cy="209599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067" tIns="37034" rIns="74067" bIns="37034" anchor="ctr"/>
          <a:lstStyle/>
          <a:p>
            <a:pPr algn="ctr">
              <a:defRPr/>
            </a:pPr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10363968" y="1856752"/>
            <a:ext cx="1777769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Средняя (3 класс) пожарная опасность </a:t>
            </a:r>
          </a:p>
        </p:txBody>
      </p:sp>
      <p:sp>
        <p:nvSpPr>
          <p:cNvPr id="183" name="Прямоугольник 182"/>
          <p:cNvSpPr>
            <a:spLocks noChangeAspect="1"/>
          </p:cNvSpPr>
          <p:nvPr/>
        </p:nvSpPr>
        <p:spPr>
          <a:xfrm>
            <a:off x="9980909" y="2553298"/>
            <a:ext cx="285713" cy="207481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666" tIns="38834" rIns="77666" bIns="38834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61851" y="2542711"/>
            <a:ext cx="169523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Пожарная опасность лесов отсутствует</a:t>
            </a:r>
          </a:p>
        </p:txBody>
      </p:sp>
      <p:grpSp>
        <p:nvGrpSpPr>
          <p:cNvPr id="17425" name="Группа 101"/>
          <p:cNvGrpSpPr>
            <a:grpSpLocks/>
          </p:cNvGrpSpPr>
          <p:nvPr/>
        </p:nvGrpSpPr>
        <p:grpSpPr bwMode="auto">
          <a:xfrm>
            <a:off x="9841221" y="2057880"/>
            <a:ext cx="2215862" cy="4653511"/>
            <a:chOff x="487379" y="7592966"/>
            <a:chExt cx="5186018" cy="2614951"/>
          </a:xfrm>
        </p:grpSpPr>
        <p:sp>
          <p:nvSpPr>
            <p:cNvPr id="113" name="Прямоугольник 112"/>
            <p:cNvSpPr/>
            <p:nvPr/>
          </p:nvSpPr>
          <p:spPr>
            <a:xfrm>
              <a:off x="536911" y="8098587"/>
              <a:ext cx="5136486" cy="210933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234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5" name="Прямоугольник 4"/>
          <p:cNvSpPr>
            <a:spLocks noChangeArrowheads="1"/>
          </p:cNvSpPr>
          <p:nvPr/>
        </p:nvSpPr>
        <p:spPr bwMode="auto">
          <a:xfrm>
            <a:off x="9856035" y="2947083"/>
            <a:ext cx="2201047" cy="3764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08" tIns="35408" rIns="35408" bIns="35408">
            <a:spAutoFit/>
          </a:bodyPr>
          <a:lstStyle/>
          <a:p>
            <a:pPr algn="ctr">
              <a:defRPr/>
            </a:pPr>
            <a:r>
              <a:rPr lang="ru-RU" altLang="ru-RU" sz="1200" cap="all" dirty="0">
                <a:solidFill>
                  <a:srgbClr val="000000"/>
                </a:solidFill>
              </a:rPr>
              <a:t>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пожаров, горения травы и мусора, термических аномалий, перехода огня на жилые дома, хозяйственные, садовые, дачные постройки, а также прилегающий лесной фонд.</a:t>
            </a:r>
          </a:p>
        </p:txBody>
      </p:sp>
    </p:spTree>
    <p:extLst>
      <p:ext uri="{BB962C8B-B14F-4D97-AF65-F5344CB8AC3E}">
        <p14:creationId xmlns:p14="http://schemas.microsoft.com/office/powerpoint/2010/main" val="3902310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49"/>
            <a:ext cx="2273300" cy="1174751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7" y="22226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9022"/>
            <a:ext cx="541338" cy="403674"/>
            <a:chOff x="8738280" y="-32394"/>
            <a:chExt cx="405720" cy="408805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399">
                <a:defRPr/>
              </a:pPr>
              <a:endParaRPr lang="ru-RU" sz="39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2394"/>
              <a:ext cx="143965" cy="327272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6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33" tIns="27551" rIns="55133" bIns="27551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3798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3798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6" y="686594"/>
            <a:ext cx="9399588" cy="5955512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1619"/>
                <a:ext cx="706880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500067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6071705" y="2991964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9165"/>
                <a:ext cx="51863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4245"/>
                <a:ext cx="39954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1614"/>
                <a:ext cx="78371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8908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2926"/>
                <a:ext cx="601873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9852"/>
                <a:ext cx="5980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7422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6838"/>
                <a:ext cx="84390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3147"/>
                <a:ext cx="70816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3963"/>
                <a:ext cx="6031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8513"/>
                <a:ext cx="6210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7021"/>
                <a:ext cx="8208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1623"/>
                <a:ext cx="706880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500676"/>
                <a:ext cx="964278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4301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1389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5877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7" y="5251225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1660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1906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9850"/>
                <a:ext cx="10628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9241"/>
                <a:ext cx="820852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6" y="5389846"/>
                <a:ext cx="6031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71123"/>
                <a:ext cx="78243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5597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9884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91931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5698"/>
                <a:ext cx="48405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9953"/>
                <a:ext cx="102446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2887"/>
                <a:ext cx="54808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20262"/>
                <a:ext cx="724809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3233"/>
                <a:ext cx="89512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3028"/>
                <a:ext cx="6492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3563"/>
                <a:ext cx="63260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489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61901"/>
                <a:ext cx="11256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3962"/>
                <a:ext cx="676147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489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4862"/>
                <a:ext cx="1205027" cy="145487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7831"/>
                <a:ext cx="92457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2281"/>
                <a:ext cx="60187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2629"/>
                <a:ext cx="71584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80661"/>
              <a:ext cx="1207390" cy="21097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4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 defTabSz="5524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10" y="788999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89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9" y="1768483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42" y="206692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9" y="2082808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89" y="120650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4" tIns="38336" rIns="76654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9" y="1238261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89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88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20" y="1466857"/>
            <a:ext cx="1573213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4" y="5791202"/>
            <a:ext cx="1916112" cy="65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4" tIns="38316" rIns="76614" bIns="38316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2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3002" y="2668590"/>
            <a:ext cx="2151063" cy="22884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58" tIns="35858" rIns="35858" bIns="35858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  <a:cs typeface="Arial" charset="0"/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239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14" y="785560"/>
            <a:ext cx="288144" cy="248337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0" name="Прямоугольник 109"/>
          <p:cNvSpPr>
            <a:spLocks noChangeArrowheads="1"/>
          </p:cNvSpPr>
          <p:nvPr/>
        </p:nvSpPr>
        <p:spPr bwMode="auto">
          <a:xfrm>
            <a:off x="5381974" y="766507"/>
            <a:ext cx="4147063" cy="273957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41" tIns="28974" rIns="57941" bIns="28974">
            <a:spAutoFit/>
          </a:bodyPr>
          <a:lstStyle/>
          <a:p>
            <a:r>
              <a:rPr lang="ru-RU" sz="1400" b="1" dirty="0">
                <a:solidFill>
                  <a:srgbClr val="000000"/>
                </a:solidFill>
              </a:rPr>
              <a:t>Ветер порывами до 15-20 </a:t>
            </a:r>
            <a:r>
              <a:rPr lang="ru-RU" sz="1400" b="1" dirty="0" smtClean="0">
                <a:solidFill>
                  <a:srgbClr val="000000"/>
                </a:solidFill>
              </a:rPr>
              <a:t>м/с</a:t>
            </a:r>
            <a:endParaRPr lang="ru-RU" sz="1400" b="1" dirty="0">
              <a:solidFill>
                <a:srgbClr val="000000"/>
              </a:solidFill>
            </a:endParaRPr>
          </a:p>
        </p:txBody>
      </p:sp>
      <p:sp>
        <p:nvSpPr>
          <p:cNvPr id="241" name="Прямоугольник 240"/>
          <p:cNvSpPr/>
          <p:nvPr/>
        </p:nvSpPr>
        <p:spPr>
          <a:xfrm>
            <a:off x="5381976" y="1098439"/>
            <a:ext cx="4131557" cy="273957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57941" tIns="28974" rIns="57941" bIns="28974">
            <a:spAutoFit/>
          </a:bodyPr>
          <a:lstStyle/>
          <a:p>
            <a:r>
              <a:rPr lang="ru-RU" sz="1400" b="1" dirty="0">
                <a:solidFill>
                  <a:srgbClr val="000000"/>
                </a:solidFill>
              </a:rPr>
              <a:t>Гроза </a:t>
            </a:r>
          </a:p>
        </p:txBody>
      </p:sp>
      <p:pic>
        <p:nvPicPr>
          <p:cNvPr id="242" name="Picture 3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7454" y="1143794"/>
            <a:ext cx="292581" cy="23476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74094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003" y="605122"/>
            <a:ext cx="9106215" cy="6271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605"/>
            <a:ext cx="12190413" cy="63374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133" tIns="27551" rIns="55133" bIns="27551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БАВЛИНСКОГО РАЙОНА</a:t>
            </a:r>
          </a:p>
          <a:p>
            <a:r>
              <a:rPr lang="ru-RU" dirty="0"/>
              <a:t>(РИСК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9137146" y="3215451"/>
            <a:ext cx="3508606" cy="3636756"/>
            <a:chOff x="7765298" y="3847974"/>
            <a:chExt cx="2974022" cy="4352155"/>
          </a:xfrm>
        </p:grpSpPr>
        <p:sp>
          <p:nvSpPr>
            <p:cNvPr id="163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altLang="ru-RU" sz="500" b="0" dirty="0">
                <a:solidFill>
                  <a:srgbClr val="000000"/>
                </a:solidFill>
              </a:endParaRPr>
            </a:p>
          </p:txBody>
        </p:sp>
        <p:grpSp>
          <p:nvGrpSpPr>
            <p:cNvPr id="164" name="Группа 163"/>
            <p:cNvGrpSpPr/>
            <p:nvPr/>
          </p:nvGrpSpPr>
          <p:grpSpPr>
            <a:xfrm>
              <a:off x="7765298" y="3847974"/>
              <a:ext cx="2974022" cy="4352155"/>
              <a:chOff x="9401426" y="729221"/>
              <a:chExt cx="3026396" cy="6107666"/>
            </a:xfrm>
          </p:grpSpPr>
          <p:grpSp>
            <p:nvGrpSpPr>
              <p:cNvPr id="259" name="Группа 1145"/>
              <p:cNvGrpSpPr/>
              <p:nvPr/>
            </p:nvGrpSpPr>
            <p:grpSpPr>
              <a:xfrm>
                <a:off x="9401426" y="729221"/>
                <a:ext cx="3026396" cy="6107666"/>
                <a:chOff x="6759625" y="3235207"/>
                <a:chExt cx="2464765" cy="3619033"/>
              </a:xfrm>
            </p:grpSpPr>
            <p:sp>
              <p:nvSpPr>
                <p:cNvPr id="264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dirty="0">
                      <a:solidFill>
                        <a:srgbClr val="000000"/>
                      </a:solidFill>
                    </a:rPr>
                    <a:t>Условные обозначения</a:t>
                  </a:r>
                </a:p>
              </p:txBody>
            </p:sp>
            <p:sp>
              <p:nvSpPr>
                <p:cNvPr id="26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67" name="TextBox 10"/>
                <p:cNvSpPr txBox="1"/>
                <p:nvPr/>
              </p:nvSpPr>
              <p:spPr>
                <a:xfrm>
                  <a:off x="6870958" y="6637476"/>
                  <a:ext cx="591514" cy="19908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Прямоугольник 267"/>
                <p:cNvSpPr/>
                <p:nvPr/>
              </p:nvSpPr>
              <p:spPr>
                <a:xfrm>
                  <a:off x="6821544" y="6110531"/>
                  <a:ext cx="527227" cy="138165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26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27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27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6" y="6092782"/>
                  <a:ext cx="1898652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260" name="Скругленный прямоугольник 259"/>
              <p:cNvSpPr/>
              <p:nvPr/>
            </p:nvSpPr>
            <p:spPr>
              <a:xfrm>
                <a:off x="9661923" y="6214698"/>
                <a:ext cx="282820" cy="225201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261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4"/>
                <a:ext cx="2046139" cy="3427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80200" tIns="40101" rIns="80200" bIns="40101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5547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62" name="Прямоугольник 261"/>
              <p:cNvSpPr/>
              <p:nvPr/>
            </p:nvSpPr>
            <p:spPr>
              <a:xfrm>
                <a:off x="9477456" y="5946998"/>
                <a:ext cx="658385" cy="197832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263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4"/>
                <a:ext cx="1648082" cy="4237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73" tIns="63988" rIns="127973" bIns="63988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- кол-во домов /населения</a:t>
                </a:r>
              </a:p>
            </p:txBody>
          </p:sp>
        </p:grpSp>
        <p:sp>
          <p:nvSpPr>
            <p:cNvPr id="165" name="Text Box 97"/>
            <p:cNvSpPr txBox="1">
              <a:spLocks noChangeArrowheads="1"/>
            </p:cNvSpPr>
            <p:nvPr/>
          </p:nvSpPr>
          <p:spPr bwMode="auto">
            <a:xfrm>
              <a:off x="8386343" y="6706497"/>
              <a:ext cx="1693654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166" name="TextBox 23"/>
            <p:cNvSpPr txBox="1"/>
            <p:nvPr/>
          </p:nvSpPr>
          <p:spPr>
            <a:xfrm>
              <a:off x="7957821" y="6738051"/>
              <a:ext cx="431691" cy="29465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+mn-cs"/>
                </a:rPr>
                <a:t>20</a:t>
              </a:r>
            </a:p>
          </p:txBody>
        </p:sp>
        <p:sp>
          <p:nvSpPr>
            <p:cNvPr id="167" name="TextBox 23"/>
            <p:cNvSpPr txBox="1"/>
            <p:nvPr/>
          </p:nvSpPr>
          <p:spPr>
            <a:xfrm>
              <a:off x="7970853" y="7038094"/>
              <a:ext cx="418659" cy="29465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+mn-cs"/>
                </a:rPr>
                <a:t>3</a:t>
              </a:r>
            </a:p>
          </p:txBody>
        </p:sp>
        <p:sp>
          <p:nvSpPr>
            <p:cNvPr id="168" name="Text Box 97"/>
            <p:cNvSpPr txBox="1">
              <a:spLocks noChangeArrowheads="1"/>
            </p:cNvSpPr>
            <p:nvPr/>
          </p:nvSpPr>
          <p:spPr bwMode="auto">
            <a:xfrm>
              <a:off x="8430513" y="7024680"/>
              <a:ext cx="1560273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169" name="Рисунок 16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99635" y="4525137"/>
              <a:ext cx="649048" cy="1206564"/>
            </a:xfrm>
            <a:prstGeom prst="rect">
              <a:avLst/>
            </a:prstGeom>
          </p:spPr>
        </p:pic>
        <p:sp>
          <p:nvSpPr>
            <p:cNvPr id="173" name="Text Box 286"/>
            <p:cNvSpPr txBox="1">
              <a:spLocks noChangeArrowheads="1"/>
            </p:cNvSpPr>
            <p:nvPr/>
          </p:nvSpPr>
          <p:spPr bwMode="auto">
            <a:xfrm>
              <a:off x="8091499" y="5900797"/>
              <a:ext cx="175267" cy="1585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174" name="Text Box 97"/>
            <p:cNvSpPr txBox="1">
              <a:spLocks noChangeArrowheads="1"/>
            </p:cNvSpPr>
            <p:nvPr/>
          </p:nvSpPr>
          <p:spPr bwMode="auto">
            <a:xfrm>
              <a:off x="8364871" y="5930390"/>
              <a:ext cx="2202346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пожарно-спасательные формирования</a:t>
              </a:r>
            </a:p>
          </p:txBody>
        </p:sp>
        <p:sp>
          <p:nvSpPr>
            <p:cNvPr id="194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195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254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sp>
          <p:nvSpPr>
            <p:cNvPr id="25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cxnSp>
          <p:nvCxnSpPr>
            <p:cNvPr id="256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257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sp>
          <p:nvSpPr>
            <p:cNvPr id="258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больница</a:t>
              </a:r>
            </a:p>
          </p:txBody>
        </p:sp>
        <p:pic>
          <p:nvPicPr>
            <p:cNvPr id="274" name="Picture 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10000" b="90000" l="10000" r="90000">
                          <a14:backgroundMark x1="27419" y1="84932" x2="75806" y2="82192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75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</a:t>
              </a:r>
              <a:r>
                <a:rPr lang="ru-RU" altLang="ru-RU" sz="800" b="0" dirty="0" smtClean="0">
                  <a:solidFill>
                    <a:srgbClr val="000000"/>
                  </a:solidFill>
                </a:rPr>
                <a:t>порывы ветра, м/с</a:t>
              </a:r>
              <a:endParaRPr lang="ru-RU" altLang="ru-RU" sz="800" b="0" dirty="0">
                <a:solidFill>
                  <a:srgbClr val="000000"/>
                </a:solidFill>
              </a:endParaRPr>
            </a:p>
          </p:txBody>
        </p:sp>
        <p:pic>
          <p:nvPicPr>
            <p:cNvPr id="276" name="Рисунок 27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889990" y="4146521"/>
              <a:ext cx="2325721" cy="224602"/>
            </a:xfrm>
            <a:prstGeom prst="rect">
              <a:avLst/>
            </a:prstGeom>
          </p:spPr>
        </p:pic>
      </p:grpSp>
      <p:sp>
        <p:nvSpPr>
          <p:cNvPr id="48" name="TextBox 23"/>
          <p:cNvSpPr txBox="1"/>
          <p:nvPr/>
        </p:nvSpPr>
        <p:spPr>
          <a:xfrm>
            <a:off x="3552382" y="4104846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latin typeface="Calibri"/>
                <a:cs typeface="+mn-cs"/>
              </a:rPr>
              <a:t>4</a:t>
            </a:r>
            <a:endParaRPr lang="ru-RU" dirty="0">
              <a:latin typeface="Calibri"/>
              <a:cs typeface="+mn-cs"/>
            </a:endParaRPr>
          </a:p>
        </p:txBody>
      </p:sp>
      <p:sp>
        <p:nvSpPr>
          <p:cNvPr id="49" name="TextBox 23"/>
          <p:cNvSpPr txBox="1"/>
          <p:nvPr/>
        </p:nvSpPr>
        <p:spPr>
          <a:xfrm>
            <a:off x="3961016" y="4107068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Calibri"/>
                <a:cs typeface="+mn-cs"/>
              </a:rPr>
              <a:t>20</a:t>
            </a:r>
            <a:endParaRPr lang="ru-RU" sz="900" dirty="0">
              <a:solidFill>
                <a:prstClr val="black"/>
              </a:solidFill>
              <a:latin typeface="Calibri"/>
              <a:cs typeface="+mn-cs"/>
            </a:endParaRPr>
          </a:p>
        </p:txBody>
      </p:sp>
      <p:sp>
        <p:nvSpPr>
          <p:cNvPr id="50" name="Скругленный прямоугольник 49"/>
          <p:cNvSpPr/>
          <p:nvPr/>
        </p:nvSpPr>
        <p:spPr>
          <a:xfrm>
            <a:off x="4143512" y="4338177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49%</a:t>
            </a:r>
          </a:p>
        </p:txBody>
      </p:sp>
      <p:sp>
        <p:nvSpPr>
          <p:cNvPr id="51" name="Прямоугольник 50"/>
          <p:cNvSpPr/>
          <p:nvPr/>
        </p:nvSpPr>
        <p:spPr bwMode="auto">
          <a:xfrm>
            <a:off x="3231612" y="4356862"/>
            <a:ext cx="882534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253,56/72</a:t>
            </a: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3249183" y="4514562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10133/33899</a:t>
            </a:r>
          </a:p>
        </p:txBody>
      </p:sp>
      <p:sp>
        <p:nvSpPr>
          <p:cNvPr id="53" name="TextBox 10"/>
          <p:cNvSpPr txBox="1"/>
          <p:nvPr/>
        </p:nvSpPr>
        <p:spPr>
          <a:xfrm>
            <a:off x="3231612" y="3907630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Бавлинский р-н</a:t>
            </a:r>
            <a:endParaRPr lang="ru-RU" dirty="0">
              <a:solidFill>
                <a:prstClr val="black"/>
              </a:solidFill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3033" y="3421171"/>
            <a:ext cx="22474" cy="159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4" name="Прямоугольник 53"/>
          <p:cNvSpPr/>
          <p:nvPr/>
        </p:nvSpPr>
        <p:spPr>
          <a:xfrm>
            <a:off x="9104212" y="632843"/>
            <a:ext cx="3084523" cy="31878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rtlCol="0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57" name="Бавлы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0172" y="969603"/>
            <a:ext cx="3022788" cy="2171666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113750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00" fill="hold"/>
                                        <p:tgtEl>
                                          <p:spTgt spid="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57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632842"/>
            <a:ext cx="9067006" cy="62069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605"/>
            <a:ext cx="12190413" cy="63374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133" tIns="27551" rIns="55133" bIns="27551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БУГУЛЬМИНСКОГО РАЙОНА</a:t>
            </a:r>
          </a:p>
          <a:p>
            <a:r>
              <a:rPr lang="ru-RU" dirty="0"/>
              <a:t>(РИСК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grpSp>
        <p:nvGrpSpPr>
          <p:cNvPr id="5" name="Группа 4"/>
          <p:cNvGrpSpPr/>
          <p:nvPr/>
        </p:nvGrpSpPr>
        <p:grpSpPr>
          <a:xfrm>
            <a:off x="9161119" y="2994713"/>
            <a:ext cx="3508606" cy="3636756"/>
            <a:chOff x="7765298" y="3865830"/>
            <a:chExt cx="2974022" cy="4352155"/>
          </a:xfrm>
        </p:grpSpPr>
        <p:sp>
          <p:nvSpPr>
            <p:cNvPr id="287" name="Text Box 97"/>
            <p:cNvSpPr txBox="1">
              <a:spLocks noChangeArrowheads="1"/>
            </p:cNvSpPr>
            <p:nvPr/>
          </p:nvSpPr>
          <p:spPr bwMode="auto">
            <a:xfrm>
              <a:off x="7955723" y="7338360"/>
              <a:ext cx="1642836" cy="246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altLang="ru-RU" sz="500" b="0" dirty="0">
                <a:solidFill>
                  <a:srgbClr val="000000"/>
                </a:solidFill>
              </a:endParaRPr>
            </a:p>
          </p:txBody>
        </p:sp>
        <p:grpSp>
          <p:nvGrpSpPr>
            <p:cNvPr id="288" name="Группа 287"/>
            <p:cNvGrpSpPr/>
            <p:nvPr/>
          </p:nvGrpSpPr>
          <p:grpSpPr>
            <a:xfrm>
              <a:off x="7765298" y="3865830"/>
              <a:ext cx="2974022" cy="4352155"/>
              <a:chOff x="9401426" y="729221"/>
              <a:chExt cx="3026396" cy="6107666"/>
            </a:xfrm>
          </p:grpSpPr>
          <p:grpSp>
            <p:nvGrpSpPr>
              <p:cNvPr id="295" name="Группа 1145"/>
              <p:cNvGrpSpPr/>
              <p:nvPr/>
            </p:nvGrpSpPr>
            <p:grpSpPr>
              <a:xfrm>
                <a:off x="9401426" y="729221"/>
                <a:ext cx="3026396" cy="6107666"/>
                <a:chOff x="6759625" y="3235207"/>
                <a:chExt cx="2464765" cy="3619033"/>
              </a:xfrm>
            </p:grpSpPr>
            <p:sp>
              <p:nvSpPr>
                <p:cNvPr id="300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30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dirty="0">
                      <a:solidFill>
                        <a:srgbClr val="000000"/>
                      </a:solidFill>
                    </a:rPr>
                    <a:t>Условные обозначения</a:t>
                  </a:r>
                </a:p>
              </p:txBody>
            </p:sp>
            <p:sp>
              <p:nvSpPr>
                <p:cNvPr id="30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04" name="TextBox 10"/>
                <p:cNvSpPr txBox="1"/>
                <p:nvPr/>
              </p:nvSpPr>
              <p:spPr>
                <a:xfrm>
                  <a:off x="6870958" y="6637476"/>
                  <a:ext cx="591514" cy="19908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>
                      <a:solidFill>
                        <a:prstClr val="black"/>
                      </a:solidFill>
                    </a:rPr>
                    <a:t>Самара</a:t>
                  </a:r>
                </a:p>
              </p:txBody>
            </p:sp>
            <p:sp>
              <p:nvSpPr>
                <p:cNvPr id="306" name="Прямоугольник 305"/>
                <p:cNvSpPr/>
                <p:nvPr/>
              </p:nvSpPr>
              <p:spPr>
                <a:xfrm>
                  <a:off x="6821544" y="6110531"/>
                  <a:ext cx="527227" cy="138165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30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30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30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6" y="6092782"/>
                  <a:ext cx="1898652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  <p:sp>
              <p:nvSpPr>
                <p:cNvPr id="31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503831" y="3609478"/>
                  <a:ext cx="645744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800" b="0" dirty="0" smtClean="0">
                      <a:solidFill>
                        <a:srgbClr val="000000"/>
                      </a:solidFill>
                    </a:rPr>
                    <a:t>осадки, мм</a:t>
                  </a:r>
                  <a:endParaRPr lang="ru-RU" altLang="ru-RU" sz="800" b="0" dirty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96" name="Скругленный прямоугольник 295"/>
              <p:cNvSpPr/>
              <p:nvPr/>
            </p:nvSpPr>
            <p:spPr>
              <a:xfrm>
                <a:off x="9661923" y="6214698"/>
                <a:ext cx="282820" cy="225201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297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4"/>
                <a:ext cx="2046139" cy="3427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80200" tIns="40101" rIns="80200" bIns="40101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5547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98" name="Прямоугольник 297"/>
              <p:cNvSpPr/>
              <p:nvPr/>
            </p:nvSpPr>
            <p:spPr>
              <a:xfrm>
                <a:off x="9477456" y="5946998"/>
                <a:ext cx="658385" cy="197832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299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4"/>
                <a:ext cx="1648082" cy="4237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73" tIns="63988" rIns="127973" bIns="63988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- кол-во домов /населения</a:t>
                </a:r>
              </a:p>
            </p:txBody>
          </p:sp>
        </p:grpSp>
        <p:sp>
          <p:nvSpPr>
            <p:cNvPr id="290" name="Text Box 97"/>
            <p:cNvSpPr txBox="1">
              <a:spLocks noChangeArrowheads="1"/>
            </p:cNvSpPr>
            <p:nvPr/>
          </p:nvSpPr>
          <p:spPr bwMode="auto">
            <a:xfrm>
              <a:off x="8386343" y="6724353"/>
              <a:ext cx="1693654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291" name="TextBox 23"/>
            <p:cNvSpPr txBox="1"/>
            <p:nvPr/>
          </p:nvSpPr>
          <p:spPr>
            <a:xfrm>
              <a:off x="7957821" y="6755907"/>
              <a:ext cx="431691" cy="29465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+mn-cs"/>
                </a:rPr>
                <a:t>20</a:t>
              </a:r>
            </a:p>
          </p:txBody>
        </p:sp>
        <p:sp>
          <p:nvSpPr>
            <p:cNvPr id="293" name="TextBox 23"/>
            <p:cNvSpPr txBox="1"/>
            <p:nvPr/>
          </p:nvSpPr>
          <p:spPr>
            <a:xfrm>
              <a:off x="7970853" y="7055950"/>
              <a:ext cx="418659" cy="29465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+mn-cs"/>
                </a:rPr>
                <a:t>3</a:t>
              </a:r>
            </a:p>
          </p:txBody>
        </p:sp>
        <p:sp>
          <p:nvSpPr>
            <p:cNvPr id="294" name="Text Box 97"/>
            <p:cNvSpPr txBox="1">
              <a:spLocks noChangeArrowheads="1"/>
            </p:cNvSpPr>
            <p:nvPr/>
          </p:nvSpPr>
          <p:spPr bwMode="auto">
            <a:xfrm>
              <a:off x="8430513" y="7042536"/>
              <a:ext cx="1560273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311" name="Рисунок 31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99635" y="4542993"/>
              <a:ext cx="649048" cy="1206564"/>
            </a:xfrm>
            <a:prstGeom prst="rect">
              <a:avLst/>
            </a:prstGeom>
          </p:spPr>
        </p:pic>
        <p:pic>
          <p:nvPicPr>
            <p:cNvPr id="312" name="Рисунок 31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897604" y="4159217"/>
              <a:ext cx="2310493" cy="215263"/>
            </a:xfrm>
            <a:prstGeom prst="rect">
              <a:avLst/>
            </a:prstGeom>
          </p:spPr>
        </p:pic>
        <p:sp>
          <p:nvSpPr>
            <p:cNvPr id="313" name="Line 281"/>
            <p:cNvSpPr>
              <a:spLocks noChangeShapeType="1"/>
            </p:cNvSpPr>
            <p:nvPr/>
          </p:nvSpPr>
          <p:spPr bwMode="auto">
            <a:xfrm>
              <a:off x="8122488" y="5972544"/>
              <a:ext cx="0" cy="18759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109836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7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314" name="Freeform 285"/>
            <p:cNvSpPr>
              <a:spLocks/>
            </p:cNvSpPr>
            <p:nvPr/>
          </p:nvSpPr>
          <p:spPr bwMode="auto">
            <a:xfrm>
              <a:off x="8119728" y="5939996"/>
              <a:ext cx="136970" cy="14261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10983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315" name="Text Box 286"/>
            <p:cNvSpPr txBox="1">
              <a:spLocks noChangeArrowheads="1"/>
            </p:cNvSpPr>
            <p:nvPr/>
          </p:nvSpPr>
          <p:spPr bwMode="auto">
            <a:xfrm>
              <a:off x="8091499" y="5918653"/>
              <a:ext cx="175267" cy="1585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316" name="Text Box 97"/>
            <p:cNvSpPr txBox="1">
              <a:spLocks noChangeArrowheads="1"/>
            </p:cNvSpPr>
            <p:nvPr/>
          </p:nvSpPr>
          <p:spPr bwMode="auto">
            <a:xfrm>
              <a:off x="8364871" y="5948246"/>
              <a:ext cx="2202346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пожарно-спасательные формирования</a:t>
              </a:r>
            </a:p>
          </p:txBody>
        </p:sp>
        <p:sp>
          <p:nvSpPr>
            <p:cNvPr id="317" name="Freeform 317"/>
            <p:cNvSpPr>
              <a:spLocks/>
            </p:cNvSpPr>
            <p:nvPr/>
          </p:nvSpPr>
          <p:spPr bwMode="auto">
            <a:xfrm>
              <a:off x="8078820" y="6358444"/>
              <a:ext cx="10303" cy="18199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18" name="Freeform 318"/>
            <p:cNvSpPr>
              <a:spLocks/>
            </p:cNvSpPr>
            <p:nvPr/>
          </p:nvSpPr>
          <p:spPr bwMode="auto">
            <a:xfrm>
              <a:off x="8089123" y="6207699"/>
              <a:ext cx="145132" cy="16894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19" name="Rectangle 319"/>
            <p:cNvSpPr>
              <a:spLocks noChangeArrowheads="1"/>
            </p:cNvSpPr>
            <p:nvPr/>
          </p:nvSpPr>
          <p:spPr bwMode="auto">
            <a:xfrm>
              <a:off x="8182070" y="6287015"/>
              <a:ext cx="9407" cy="546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0" name="Rectangle 320"/>
            <p:cNvSpPr>
              <a:spLocks noChangeArrowheads="1"/>
            </p:cNvSpPr>
            <p:nvPr/>
          </p:nvSpPr>
          <p:spPr bwMode="auto">
            <a:xfrm>
              <a:off x="8177590" y="6294143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1" name="Rectangle 321"/>
            <p:cNvSpPr>
              <a:spLocks noChangeArrowheads="1"/>
            </p:cNvSpPr>
            <p:nvPr/>
          </p:nvSpPr>
          <p:spPr bwMode="auto">
            <a:xfrm>
              <a:off x="8208498" y="6278977"/>
              <a:ext cx="9407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2" name="Rectangle 322"/>
            <p:cNvSpPr>
              <a:spLocks noChangeArrowheads="1"/>
            </p:cNvSpPr>
            <p:nvPr/>
          </p:nvSpPr>
          <p:spPr bwMode="auto">
            <a:xfrm>
              <a:off x="8204019" y="6287015"/>
              <a:ext cx="8959" cy="546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3" name="Rectangle 323"/>
            <p:cNvSpPr>
              <a:spLocks noChangeArrowheads="1"/>
            </p:cNvSpPr>
            <p:nvPr/>
          </p:nvSpPr>
          <p:spPr bwMode="auto">
            <a:xfrm>
              <a:off x="8204019" y="6271849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4" name="Rectangle 324"/>
            <p:cNvSpPr>
              <a:spLocks noChangeArrowheads="1"/>
            </p:cNvSpPr>
            <p:nvPr/>
          </p:nvSpPr>
          <p:spPr bwMode="auto">
            <a:xfrm>
              <a:off x="8089123" y="6285347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5" name="Rectangle 325"/>
            <p:cNvSpPr>
              <a:spLocks noChangeArrowheads="1"/>
            </p:cNvSpPr>
            <p:nvPr/>
          </p:nvSpPr>
          <p:spPr bwMode="auto">
            <a:xfrm>
              <a:off x="8089123" y="6277460"/>
              <a:ext cx="4031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6" name="Rectangle 326"/>
            <p:cNvSpPr>
              <a:spLocks noChangeArrowheads="1"/>
            </p:cNvSpPr>
            <p:nvPr/>
          </p:nvSpPr>
          <p:spPr bwMode="auto">
            <a:xfrm>
              <a:off x="8089123" y="6292474"/>
              <a:ext cx="4031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7" name="Rectangle 327"/>
            <p:cNvSpPr>
              <a:spLocks noChangeArrowheads="1"/>
            </p:cNvSpPr>
            <p:nvPr/>
          </p:nvSpPr>
          <p:spPr bwMode="auto">
            <a:xfrm>
              <a:off x="8127869" y="6285347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8" name="Rectangle 328"/>
            <p:cNvSpPr>
              <a:spLocks noChangeArrowheads="1"/>
            </p:cNvSpPr>
            <p:nvPr/>
          </p:nvSpPr>
          <p:spPr bwMode="auto">
            <a:xfrm>
              <a:off x="8122942" y="6292474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29" name="Rectangle 329"/>
            <p:cNvSpPr>
              <a:spLocks noChangeArrowheads="1"/>
            </p:cNvSpPr>
            <p:nvPr/>
          </p:nvSpPr>
          <p:spPr bwMode="auto">
            <a:xfrm>
              <a:off x="8089123" y="6342521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0" name="Rectangle 330"/>
            <p:cNvSpPr>
              <a:spLocks noChangeArrowheads="1"/>
            </p:cNvSpPr>
            <p:nvPr/>
          </p:nvSpPr>
          <p:spPr bwMode="auto">
            <a:xfrm>
              <a:off x="8089123" y="6335393"/>
              <a:ext cx="4031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1" name="Rectangle 331"/>
            <p:cNvSpPr>
              <a:spLocks noChangeArrowheads="1"/>
            </p:cNvSpPr>
            <p:nvPr/>
          </p:nvSpPr>
          <p:spPr bwMode="auto">
            <a:xfrm>
              <a:off x="8089123" y="6350407"/>
              <a:ext cx="4031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2" name="Rectangle 332"/>
            <p:cNvSpPr>
              <a:spLocks noChangeArrowheads="1"/>
            </p:cNvSpPr>
            <p:nvPr/>
          </p:nvSpPr>
          <p:spPr bwMode="auto">
            <a:xfrm>
              <a:off x="8127869" y="6342521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3" name="Rectangle 333"/>
            <p:cNvSpPr>
              <a:spLocks noChangeArrowheads="1"/>
            </p:cNvSpPr>
            <p:nvPr/>
          </p:nvSpPr>
          <p:spPr bwMode="auto">
            <a:xfrm>
              <a:off x="8122942" y="6350407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4" name="Freeform 334"/>
            <p:cNvSpPr>
              <a:spLocks/>
            </p:cNvSpPr>
            <p:nvPr/>
          </p:nvSpPr>
          <p:spPr bwMode="auto">
            <a:xfrm>
              <a:off x="8145339" y="6285347"/>
              <a:ext cx="32699" cy="13497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5" name="Freeform 335"/>
            <p:cNvSpPr>
              <a:spLocks/>
            </p:cNvSpPr>
            <p:nvPr/>
          </p:nvSpPr>
          <p:spPr bwMode="auto">
            <a:xfrm>
              <a:off x="8092706" y="6198903"/>
              <a:ext cx="137741" cy="22293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6" name="Rectangle 336"/>
            <p:cNvSpPr>
              <a:spLocks noChangeArrowheads="1"/>
            </p:cNvSpPr>
            <p:nvPr/>
          </p:nvSpPr>
          <p:spPr bwMode="auto">
            <a:xfrm>
              <a:off x="8230447" y="6212400"/>
              <a:ext cx="6495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7" name="Rectangle 337"/>
            <p:cNvSpPr>
              <a:spLocks noChangeArrowheads="1"/>
            </p:cNvSpPr>
            <p:nvPr/>
          </p:nvSpPr>
          <p:spPr bwMode="auto">
            <a:xfrm>
              <a:off x="8085987" y="6212400"/>
              <a:ext cx="6719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8" name="Rectangle 338"/>
            <p:cNvSpPr>
              <a:spLocks noChangeArrowheads="1"/>
            </p:cNvSpPr>
            <p:nvPr/>
          </p:nvSpPr>
          <p:spPr bwMode="auto">
            <a:xfrm>
              <a:off x="8145787" y="6298844"/>
              <a:ext cx="31804" cy="5004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39" name="Rectangle 339"/>
            <p:cNvSpPr>
              <a:spLocks noChangeArrowheads="1"/>
            </p:cNvSpPr>
            <p:nvPr/>
          </p:nvSpPr>
          <p:spPr bwMode="auto">
            <a:xfrm>
              <a:off x="8145787" y="6348890"/>
              <a:ext cx="31804" cy="242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0" name="Rectangle 340"/>
            <p:cNvSpPr>
              <a:spLocks noChangeArrowheads="1"/>
            </p:cNvSpPr>
            <p:nvPr/>
          </p:nvSpPr>
          <p:spPr bwMode="auto">
            <a:xfrm>
              <a:off x="8145787" y="6358444"/>
              <a:ext cx="31804" cy="227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1" name="Rectangle 341"/>
            <p:cNvSpPr>
              <a:spLocks noChangeArrowheads="1"/>
            </p:cNvSpPr>
            <p:nvPr/>
          </p:nvSpPr>
          <p:spPr bwMode="auto">
            <a:xfrm>
              <a:off x="8145787" y="6367089"/>
              <a:ext cx="31804" cy="242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2" name="Rectangle 342"/>
            <p:cNvSpPr>
              <a:spLocks noChangeArrowheads="1"/>
            </p:cNvSpPr>
            <p:nvPr/>
          </p:nvSpPr>
          <p:spPr bwMode="auto">
            <a:xfrm>
              <a:off x="8162360" y="6302029"/>
              <a:ext cx="13438" cy="46861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3" name="Rectangle 343"/>
            <p:cNvSpPr>
              <a:spLocks noChangeArrowheads="1"/>
            </p:cNvSpPr>
            <p:nvPr/>
          </p:nvSpPr>
          <p:spPr bwMode="auto">
            <a:xfrm>
              <a:off x="8162360" y="6302029"/>
              <a:ext cx="13438" cy="46861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4" name="Rectangle 344"/>
            <p:cNvSpPr>
              <a:spLocks noChangeArrowheads="1"/>
            </p:cNvSpPr>
            <p:nvPr/>
          </p:nvSpPr>
          <p:spPr bwMode="auto">
            <a:xfrm>
              <a:off x="8147130" y="6302029"/>
              <a:ext cx="13886" cy="46861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5" name="Rectangle 345"/>
            <p:cNvSpPr>
              <a:spLocks noChangeArrowheads="1"/>
            </p:cNvSpPr>
            <p:nvPr/>
          </p:nvSpPr>
          <p:spPr bwMode="auto">
            <a:xfrm>
              <a:off x="8162360" y="6329782"/>
              <a:ext cx="13438" cy="318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6" name="Rectangle 346"/>
            <p:cNvSpPr>
              <a:spLocks noChangeArrowheads="1"/>
            </p:cNvSpPr>
            <p:nvPr/>
          </p:nvSpPr>
          <p:spPr bwMode="auto">
            <a:xfrm>
              <a:off x="8177590" y="6337819"/>
              <a:ext cx="7615" cy="388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7" name="Rectangle 347"/>
            <p:cNvSpPr>
              <a:spLocks noChangeArrowheads="1"/>
            </p:cNvSpPr>
            <p:nvPr/>
          </p:nvSpPr>
          <p:spPr bwMode="auto">
            <a:xfrm>
              <a:off x="8138172" y="6337819"/>
              <a:ext cx="7615" cy="388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8" name="Rectangle 348"/>
            <p:cNvSpPr>
              <a:spLocks noChangeArrowheads="1"/>
            </p:cNvSpPr>
            <p:nvPr/>
          </p:nvSpPr>
          <p:spPr bwMode="auto">
            <a:xfrm>
              <a:off x="8145787" y="6351317"/>
              <a:ext cx="31804" cy="7128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49" name="Rectangle 349"/>
            <p:cNvSpPr>
              <a:spLocks noChangeArrowheads="1"/>
            </p:cNvSpPr>
            <p:nvPr/>
          </p:nvSpPr>
          <p:spPr bwMode="auto">
            <a:xfrm>
              <a:off x="8145787" y="6360719"/>
              <a:ext cx="31804" cy="637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0" name="Rectangle 350"/>
            <p:cNvSpPr>
              <a:spLocks noChangeArrowheads="1"/>
            </p:cNvSpPr>
            <p:nvPr/>
          </p:nvSpPr>
          <p:spPr bwMode="auto">
            <a:xfrm>
              <a:off x="8145787" y="6369515"/>
              <a:ext cx="31804" cy="7128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1" name="Rectangle 351"/>
            <p:cNvSpPr>
              <a:spLocks noChangeArrowheads="1"/>
            </p:cNvSpPr>
            <p:nvPr/>
          </p:nvSpPr>
          <p:spPr bwMode="auto">
            <a:xfrm>
              <a:off x="8162360" y="6329782"/>
              <a:ext cx="13438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2" name="Rectangle 352"/>
            <p:cNvSpPr>
              <a:spLocks noChangeArrowheads="1"/>
            </p:cNvSpPr>
            <p:nvPr/>
          </p:nvSpPr>
          <p:spPr bwMode="auto">
            <a:xfrm>
              <a:off x="8147130" y="6329782"/>
              <a:ext cx="13886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3" name="Rectangle 353"/>
            <p:cNvSpPr>
              <a:spLocks noChangeArrowheads="1"/>
            </p:cNvSpPr>
            <p:nvPr/>
          </p:nvSpPr>
          <p:spPr bwMode="auto">
            <a:xfrm>
              <a:off x="8162360" y="6321137"/>
              <a:ext cx="3136" cy="78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4" name="Rectangle 354"/>
            <p:cNvSpPr>
              <a:spLocks noChangeArrowheads="1"/>
            </p:cNvSpPr>
            <p:nvPr/>
          </p:nvSpPr>
          <p:spPr bwMode="auto">
            <a:xfrm>
              <a:off x="8157881" y="6321137"/>
              <a:ext cx="3136" cy="78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5" name="Rectangle 355"/>
            <p:cNvSpPr>
              <a:spLocks noChangeArrowheads="1"/>
            </p:cNvSpPr>
            <p:nvPr/>
          </p:nvSpPr>
          <p:spPr bwMode="auto">
            <a:xfrm>
              <a:off x="8162360" y="6333725"/>
              <a:ext cx="13438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6" name="Rectangle 356"/>
            <p:cNvSpPr>
              <a:spLocks noChangeArrowheads="1"/>
            </p:cNvSpPr>
            <p:nvPr/>
          </p:nvSpPr>
          <p:spPr bwMode="auto">
            <a:xfrm>
              <a:off x="8147130" y="6333725"/>
              <a:ext cx="13886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7" name="Rectangle 357"/>
            <p:cNvSpPr>
              <a:spLocks noChangeArrowheads="1"/>
            </p:cNvSpPr>
            <p:nvPr/>
          </p:nvSpPr>
          <p:spPr bwMode="auto">
            <a:xfrm>
              <a:off x="8177590" y="6357534"/>
              <a:ext cx="7615" cy="409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8" name="Rectangle 358"/>
            <p:cNvSpPr>
              <a:spLocks noChangeArrowheads="1"/>
            </p:cNvSpPr>
            <p:nvPr/>
          </p:nvSpPr>
          <p:spPr bwMode="auto">
            <a:xfrm>
              <a:off x="8138172" y="6357534"/>
              <a:ext cx="7615" cy="409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59" name="Rectangle 359"/>
            <p:cNvSpPr>
              <a:spLocks noChangeArrowheads="1"/>
            </p:cNvSpPr>
            <p:nvPr/>
          </p:nvSpPr>
          <p:spPr bwMode="auto">
            <a:xfrm>
              <a:off x="8214769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0" name="Rectangle 360"/>
            <p:cNvSpPr>
              <a:spLocks noChangeArrowheads="1"/>
            </p:cNvSpPr>
            <p:nvPr/>
          </p:nvSpPr>
          <p:spPr bwMode="auto">
            <a:xfrm>
              <a:off x="8191028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1" name="Rectangle 361"/>
            <p:cNvSpPr>
              <a:spLocks noChangeArrowheads="1"/>
            </p:cNvSpPr>
            <p:nvPr/>
          </p:nvSpPr>
          <p:spPr bwMode="auto">
            <a:xfrm>
              <a:off x="8120254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2" name="Rectangle 362"/>
            <p:cNvSpPr>
              <a:spLocks noChangeArrowheads="1"/>
            </p:cNvSpPr>
            <p:nvPr/>
          </p:nvSpPr>
          <p:spPr bwMode="auto">
            <a:xfrm>
              <a:off x="8167288" y="6235452"/>
              <a:ext cx="12094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3" name="Rectangle 363"/>
            <p:cNvSpPr>
              <a:spLocks noChangeArrowheads="1"/>
            </p:cNvSpPr>
            <p:nvPr/>
          </p:nvSpPr>
          <p:spPr bwMode="auto">
            <a:xfrm>
              <a:off x="8191028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4" name="Rectangle 364"/>
            <p:cNvSpPr>
              <a:spLocks noChangeArrowheads="1"/>
            </p:cNvSpPr>
            <p:nvPr/>
          </p:nvSpPr>
          <p:spPr bwMode="auto">
            <a:xfrm>
              <a:off x="8214769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5" name="Rectangle 365"/>
            <p:cNvSpPr>
              <a:spLocks noChangeArrowheads="1"/>
            </p:cNvSpPr>
            <p:nvPr/>
          </p:nvSpPr>
          <p:spPr bwMode="auto">
            <a:xfrm>
              <a:off x="8143995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6" name="Rectangle 366"/>
            <p:cNvSpPr>
              <a:spLocks noChangeArrowheads="1"/>
            </p:cNvSpPr>
            <p:nvPr/>
          </p:nvSpPr>
          <p:spPr bwMode="auto">
            <a:xfrm>
              <a:off x="8097185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7" name="Rectangle 367"/>
            <p:cNvSpPr>
              <a:spLocks noChangeArrowheads="1"/>
            </p:cNvSpPr>
            <p:nvPr/>
          </p:nvSpPr>
          <p:spPr bwMode="auto">
            <a:xfrm>
              <a:off x="8120254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8" name="Rectangle 368"/>
            <p:cNvSpPr>
              <a:spLocks noChangeArrowheads="1"/>
            </p:cNvSpPr>
            <p:nvPr/>
          </p:nvSpPr>
          <p:spPr bwMode="auto">
            <a:xfrm>
              <a:off x="8097185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69" name="Freeform 369"/>
            <p:cNvSpPr>
              <a:spLocks/>
            </p:cNvSpPr>
            <p:nvPr/>
          </p:nvSpPr>
          <p:spPr bwMode="auto">
            <a:xfrm>
              <a:off x="8165496" y="6231509"/>
              <a:ext cx="16126" cy="49136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0" name="Freeform 370"/>
            <p:cNvSpPr>
              <a:spLocks/>
            </p:cNvSpPr>
            <p:nvPr/>
          </p:nvSpPr>
          <p:spPr bwMode="auto">
            <a:xfrm>
              <a:off x="8179382" y="6231509"/>
              <a:ext cx="2240" cy="49136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1" name="Freeform 371"/>
            <p:cNvSpPr>
              <a:spLocks/>
            </p:cNvSpPr>
            <p:nvPr/>
          </p:nvSpPr>
          <p:spPr bwMode="auto">
            <a:xfrm>
              <a:off x="8188789" y="6231509"/>
              <a:ext cx="16126" cy="49136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2" name="Freeform 372"/>
            <p:cNvSpPr>
              <a:spLocks/>
            </p:cNvSpPr>
            <p:nvPr/>
          </p:nvSpPr>
          <p:spPr bwMode="auto">
            <a:xfrm>
              <a:off x="8202675" y="6231509"/>
              <a:ext cx="2240" cy="49136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3" name="Freeform 373"/>
            <p:cNvSpPr>
              <a:spLocks/>
            </p:cNvSpPr>
            <p:nvPr/>
          </p:nvSpPr>
          <p:spPr bwMode="auto">
            <a:xfrm>
              <a:off x="8212529" y="6231509"/>
              <a:ext cx="16126" cy="49136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4" name="Freeform 374"/>
            <p:cNvSpPr>
              <a:spLocks/>
            </p:cNvSpPr>
            <p:nvPr/>
          </p:nvSpPr>
          <p:spPr bwMode="auto">
            <a:xfrm>
              <a:off x="8226415" y="6231509"/>
              <a:ext cx="2240" cy="49136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5" name="Freeform 375"/>
            <p:cNvSpPr>
              <a:spLocks/>
            </p:cNvSpPr>
            <p:nvPr/>
          </p:nvSpPr>
          <p:spPr bwMode="auto">
            <a:xfrm>
              <a:off x="8188789" y="6294901"/>
              <a:ext cx="16126" cy="49136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6" name="Freeform 376"/>
            <p:cNvSpPr>
              <a:spLocks/>
            </p:cNvSpPr>
            <p:nvPr/>
          </p:nvSpPr>
          <p:spPr bwMode="auto">
            <a:xfrm>
              <a:off x="8202675" y="6294901"/>
              <a:ext cx="2240" cy="49136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7" name="Freeform 377"/>
            <p:cNvSpPr>
              <a:spLocks/>
            </p:cNvSpPr>
            <p:nvPr/>
          </p:nvSpPr>
          <p:spPr bwMode="auto">
            <a:xfrm>
              <a:off x="8212529" y="6294901"/>
              <a:ext cx="16126" cy="49136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8" name="Freeform 378"/>
            <p:cNvSpPr>
              <a:spLocks/>
            </p:cNvSpPr>
            <p:nvPr/>
          </p:nvSpPr>
          <p:spPr bwMode="auto">
            <a:xfrm>
              <a:off x="8226415" y="6294901"/>
              <a:ext cx="2240" cy="49136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79" name="Freeform 379"/>
            <p:cNvSpPr>
              <a:spLocks/>
            </p:cNvSpPr>
            <p:nvPr/>
          </p:nvSpPr>
          <p:spPr bwMode="auto">
            <a:xfrm>
              <a:off x="8141755" y="6231509"/>
              <a:ext cx="16126" cy="49136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0" name="Freeform 380"/>
            <p:cNvSpPr>
              <a:spLocks/>
            </p:cNvSpPr>
            <p:nvPr/>
          </p:nvSpPr>
          <p:spPr bwMode="auto">
            <a:xfrm>
              <a:off x="8141755" y="6231509"/>
              <a:ext cx="2240" cy="49136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1" name="Freeform 381"/>
            <p:cNvSpPr>
              <a:spLocks/>
            </p:cNvSpPr>
            <p:nvPr/>
          </p:nvSpPr>
          <p:spPr bwMode="auto">
            <a:xfrm>
              <a:off x="8118239" y="6231509"/>
              <a:ext cx="15902" cy="49136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2" name="Freeform 382"/>
            <p:cNvSpPr>
              <a:spLocks/>
            </p:cNvSpPr>
            <p:nvPr/>
          </p:nvSpPr>
          <p:spPr bwMode="auto">
            <a:xfrm>
              <a:off x="8118239" y="6231509"/>
              <a:ext cx="2016" cy="49136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3" name="Freeform 383"/>
            <p:cNvSpPr>
              <a:spLocks/>
            </p:cNvSpPr>
            <p:nvPr/>
          </p:nvSpPr>
          <p:spPr bwMode="auto">
            <a:xfrm>
              <a:off x="8094946" y="6231509"/>
              <a:ext cx="16126" cy="49136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4" name="Freeform 384"/>
            <p:cNvSpPr>
              <a:spLocks/>
            </p:cNvSpPr>
            <p:nvPr/>
          </p:nvSpPr>
          <p:spPr bwMode="auto">
            <a:xfrm>
              <a:off x="8094946" y="6231509"/>
              <a:ext cx="2240" cy="49136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5" name="Freeform 386"/>
            <p:cNvSpPr>
              <a:spLocks/>
            </p:cNvSpPr>
            <p:nvPr/>
          </p:nvSpPr>
          <p:spPr bwMode="auto">
            <a:xfrm>
              <a:off x="8118239" y="6294901"/>
              <a:ext cx="2016" cy="49136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6" name="Freeform 387"/>
            <p:cNvSpPr>
              <a:spLocks/>
            </p:cNvSpPr>
            <p:nvPr/>
          </p:nvSpPr>
          <p:spPr bwMode="auto">
            <a:xfrm>
              <a:off x="8094946" y="6294901"/>
              <a:ext cx="16126" cy="49136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7" name="Freeform 388"/>
            <p:cNvSpPr>
              <a:spLocks/>
            </p:cNvSpPr>
            <p:nvPr/>
          </p:nvSpPr>
          <p:spPr bwMode="auto">
            <a:xfrm>
              <a:off x="8094946" y="6294901"/>
              <a:ext cx="2240" cy="49136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8" name="Rectangle 389"/>
            <p:cNvSpPr>
              <a:spLocks noChangeArrowheads="1"/>
            </p:cNvSpPr>
            <p:nvPr/>
          </p:nvSpPr>
          <p:spPr bwMode="auto">
            <a:xfrm>
              <a:off x="8165496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89" name="Rectangle 390"/>
            <p:cNvSpPr>
              <a:spLocks noChangeArrowheads="1"/>
            </p:cNvSpPr>
            <p:nvPr/>
          </p:nvSpPr>
          <p:spPr bwMode="auto">
            <a:xfrm>
              <a:off x="8188789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90" name="Rectangle 391"/>
            <p:cNvSpPr>
              <a:spLocks noChangeArrowheads="1"/>
            </p:cNvSpPr>
            <p:nvPr/>
          </p:nvSpPr>
          <p:spPr bwMode="auto">
            <a:xfrm>
              <a:off x="8212529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91" name="Rectangle 392"/>
            <p:cNvSpPr>
              <a:spLocks noChangeArrowheads="1"/>
            </p:cNvSpPr>
            <p:nvPr/>
          </p:nvSpPr>
          <p:spPr bwMode="auto">
            <a:xfrm>
              <a:off x="8141755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92" name="Rectangle 393"/>
            <p:cNvSpPr>
              <a:spLocks noChangeArrowheads="1"/>
            </p:cNvSpPr>
            <p:nvPr/>
          </p:nvSpPr>
          <p:spPr bwMode="auto">
            <a:xfrm>
              <a:off x="8118239" y="6258352"/>
              <a:ext cx="15902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93" name="Rectangle 394"/>
            <p:cNvSpPr>
              <a:spLocks noChangeArrowheads="1"/>
            </p:cNvSpPr>
            <p:nvPr/>
          </p:nvSpPr>
          <p:spPr bwMode="auto">
            <a:xfrm>
              <a:off x="8094946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94" name="Freeform 395"/>
            <p:cNvSpPr>
              <a:spLocks/>
            </p:cNvSpPr>
            <p:nvPr/>
          </p:nvSpPr>
          <p:spPr bwMode="auto">
            <a:xfrm>
              <a:off x="8136828" y="6233784"/>
              <a:ext cx="2688" cy="5611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+mn-cs"/>
              </a:endParaRPr>
            </a:p>
          </p:txBody>
        </p:sp>
        <p:sp>
          <p:nvSpPr>
            <p:cNvPr id="395" name="Text Box 97"/>
            <p:cNvSpPr txBox="1">
              <a:spLocks noChangeArrowheads="1"/>
            </p:cNvSpPr>
            <p:nvPr/>
          </p:nvSpPr>
          <p:spPr bwMode="auto">
            <a:xfrm>
              <a:off x="8419384" y="6187386"/>
              <a:ext cx="1577594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социально-значимый объект</a:t>
              </a:r>
            </a:p>
          </p:txBody>
        </p:sp>
        <p:sp>
          <p:nvSpPr>
            <p:cNvPr id="396" name="Прямоугольник 15"/>
            <p:cNvSpPr>
              <a:spLocks noChangeArrowheads="1"/>
            </p:cNvSpPr>
            <p:nvPr/>
          </p:nvSpPr>
          <p:spPr bwMode="auto">
            <a:xfrm>
              <a:off x="8091409" y="6485953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sp>
          <p:nvSpPr>
            <p:cNvPr id="397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414018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cxnSp>
          <p:nvCxnSpPr>
            <p:cNvPr id="398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54883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399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54781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sp>
          <p:nvSpPr>
            <p:cNvPr id="400" name="Text Box 97"/>
            <p:cNvSpPr txBox="1">
              <a:spLocks noChangeArrowheads="1"/>
            </p:cNvSpPr>
            <p:nvPr/>
          </p:nvSpPr>
          <p:spPr bwMode="auto">
            <a:xfrm>
              <a:off x="8438276" y="6373358"/>
              <a:ext cx="1552510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больница</a:t>
              </a:r>
            </a:p>
          </p:txBody>
        </p:sp>
      </p:grpSp>
      <p:pic>
        <p:nvPicPr>
          <p:cNvPr id="126" name="Бавлы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31784" y="1019544"/>
            <a:ext cx="3029379" cy="190947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133" name="TextBox 10"/>
          <p:cNvSpPr txBox="1"/>
          <p:nvPr/>
        </p:nvSpPr>
        <p:spPr>
          <a:xfrm>
            <a:off x="2486122" y="3651369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dirty="0">
                <a:solidFill>
                  <a:prstClr val="black"/>
                </a:solidFill>
              </a:rPr>
              <a:t>Бугульминский р-н</a:t>
            </a:r>
          </a:p>
        </p:txBody>
      </p:sp>
      <p:sp>
        <p:nvSpPr>
          <p:cNvPr id="134" name="TextBox 23"/>
          <p:cNvSpPr txBox="1"/>
          <p:nvPr/>
        </p:nvSpPr>
        <p:spPr>
          <a:xfrm>
            <a:off x="2672402" y="3810134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latin typeface="Calibri"/>
                <a:cs typeface="+mn-cs"/>
              </a:rPr>
              <a:t>4</a:t>
            </a:r>
            <a:endParaRPr lang="ru-RU" dirty="0">
              <a:latin typeface="Calibri"/>
              <a:cs typeface="+mn-cs"/>
            </a:endParaRPr>
          </a:p>
        </p:txBody>
      </p:sp>
      <p:sp>
        <p:nvSpPr>
          <p:cNvPr id="135" name="TextBox 23"/>
          <p:cNvSpPr txBox="1"/>
          <p:nvPr/>
        </p:nvSpPr>
        <p:spPr>
          <a:xfrm>
            <a:off x="3065909" y="3814882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Calibri"/>
                <a:cs typeface="+mn-cs"/>
              </a:rPr>
              <a:t>20</a:t>
            </a:r>
            <a:endParaRPr lang="ru-RU" sz="900" dirty="0">
              <a:solidFill>
                <a:prstClr val="black"/>
              </a:solidFill>
              <a:latin typeface="Calibri"/>
              <a:cs typeface="+mn-cs"/>
            </a:endParaRPr>
          </a:p>
        </p:txBody>
      </p:sp>
      <p:sp>
        <p:nvSpPr>
          <p:cNvPr id="136" name="Скругленный прямоугольник 135"/>
          <p:cNvSpPr/>
          <p:nvPr/>
        </p:nvSpPr>
        <p:spPr>
          <a:xfrm>
            <a:off x="3572603" y="4023744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49%</a:t>
            </a:r>
          </a:p>
        </p:txBody>
      </p:sp>
      <p:sp>
        <p:nvSpPr>
          <p:cNvPr id="137" name="Прямоугольник 136"/>
          <p:cNvSpPr/>
          <p:nvPr/>
        </p:nvSpPr>
        <p:spPr bwMode="auto">
          <a:xfrm>
            <a:off x="2672411" y="4028711"/>
            <a:ext cx="882534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 fontAlgn="auto">
              <a:spcBef>
                <a:spcPts val="0"/>
              </a:spcBef>
              <a:spcAft>
                <a:spcPts val="0"/>
              </a:spcAft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738/14</a:t>
            </a:r>
          </a:p>
        </p:txBody>
      </p:sp>
      <p:sp>
        <p:nvSpPr>
          <p:cNvPr id="138" name="Прямоугольник 137"/>
          <p:cNvSpPr/>
          <p:nvPr/>
        </p:nvSpPr>
        <p:spPr bwMode="auto">
          <a:xfrm>
            <a:off x="2672408" y="4193332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16281/101859</a:t>
            </a:r>
          </a:p>
        </p:txBody>
      </p:sp>
      <p:sp>
        <p:nvSpPr>
          <p:cNvPr id="128" name="Прямоугольник 127"/>
          <p:cNvSpPr/>
          <p:nvPr/>
        </p:nvSpPr>
        <p:spPr>
          <a:xfrm>
            <a:off x="9104212" y="632843"/>
            <a:ext cx="3084523" cy="31878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rtlCol="0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</p:spTree>
    <p:extLst>
      <p:ext uri="{BB962C8B-B14F-4D97-AF65-F5344CB8AC3E}">
        <p14:creationId xmlns:p14="http://schemas.microsoft.com/office/powerpoint/2010/main" val="2789431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800" fill="hold"/>
                                        <p:tgtEl>
                                          <p:spTgt spid="1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26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24" y="789024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39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79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39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32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66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24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47"/>
            <a:ext cx="1916112" cy="771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395334" y="114462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7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455615" y="896946"/>
            <a:ext cx="9067801" cy="36880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139" tIns="53079" rIns="106139" bIns="53079">
            <a:spAutoFit/>
          </a:bodyPr>
          <a:lstStyle/>
          <a:p>
            <a:pPr algn="ctr" defTabSz="1029914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59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24" y="2446385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497"/>
            <a:ext cx="2038352" cy="252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390" tIns="35390" rIns="35390" bIns="3539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68" y="281953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0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106814" y="30487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6" y="37169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96639</TotalTime>
  <Words>1563</Words>
  <Application>Microsoft Office PowerPoint</Application>
  <PresentationFormat>Произвольный</PresentationFormat>
  <Paragraphs>676</Paragraphs>
  <Slides>13</Slides>
  <Notes>7</Notes>
  <HiddenSlides>0</HiddenSlides>
  <MMClips>2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13</vt:i4>
      </vt:variant>
    </vt:vector>
  </HeadingPairs>
  <TitlesOfParts>
    <vt:vector size="19" baseType="lpstr">
      <vt:lpstr>Поток</vt:lpstr>
      <vt:lpstr>3_Поток</vt:lpstr>
      <vt:lpstr>2_Поток</vt:lpstr>
      <vt:lpstr>5_Поток</vt:lpstr>
      <vt:lpstr>4_Поток</vt:lpstr>
      <vt:lpstr>23_Тема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5902</cp:revision>
  <cp:lastPrinted>2022-04-13T12:15:18Z</cp:lastPrinted>
  <dcterms:created xsi:type="dcterms:W3CDTF">2016-06-03T06:31:21Z</dcterms:created>
  <dcterms:modified xsi:type="dcterms:W3CDTF">2022-05-27T11:04:38Z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